
<file path=[Content_Types].xml><?xml version="1.0" encoding="utf-8"?>
<Types xmlns="http://schemas.openxmlformats.org/package/2006/content-types">
  <Override PartName="/ppt/notesSlides/notesSlide2.xml" ContentType="application/vnd.openxmlformats-officedocument.presentationml.notesSlide+xml"/>
  <Override PartName="/ppt/diagrams/drawing2.xml" ContentType="application/vnd.ms-office.drawingml.diagramDrawing+xml"/>
  <Override PartName="/ppt/diagrams/data17.xml" ContentType="application/vnd.openxmlformats-officedocument.drawingml.diagramData+xml"/>
  <Override PartName="/ppt/slides/slide4.xml" ContentType="application/vnd.openxmlformats-officedocument.presentationml.slide+xml"/>
  <Override PartName="/ppt/slides/slide18.xml" ContentType="application/vnd.openxmlformats-officedocument.presentationml.slide+xml"/>
  <Override PartName="/ppt/slideLayouts/slideLayout6.xml" ContentType="application/vnd.openxmlformats-officedocument.presentationml.slideLayout+xml"/>
  <Override PartName="/ppt/diagrams/quickStyle2.xml" ContentType="application/vnd.openxmlformats-officedocument.drawingml.diagramStyle+xml"/>
  <Override PartName="/ppt/diagrams/colors11.xml" ContentType="application/vnd.openxmlformats-officedocument.drawingml.diagramColors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diagrams/layout9.xml" ContentType="application/vnd.openxmlformats-officedocument.drawingml.diagramLayout+xml"/>
  <Override PartName="/ppt/diagrams/data13.xml" ContentType="application/vnd.openxmlformats-officedocument.drawingml.diagramData+xml"/>
  <Default Extension="xml" ContentType="application/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notesSlides/notesSlide16.xml" ContentType="application/vnd.openxmlformats-officedocument.presentationml.notesSlide+xml"/>
  <Override PartName="/ppt/diagrams/quickStyle17.xml" ContentType="application/vnd.openxmlformats-officedocument.drawingml.diagramStyle+xml"/>
  <Override PartName="/ppt/diagrams/drawing18.xml" ContentType="application/vnd.ms-office.drawingml.diagramDrawing+xml"/>
  <Override PartName="/ppt/slides/slide10.xml" ContentType="application/vnd.openxmlformats-officedocument.presentationml.slide+xml"/>
  <Override PartName="/ppt/tableStyles.xml" ContentType="application/vnd.openxmlformats-officedocument.presentationml.tableStyles+xml"/>
  <Override PartName="/ppt/diagrams/layout5.xml" ContentType="application/vnd.openxmlformats-officedocument.drawingml.diagramLayout+xml"/>
  <Override PartName="/ppt/diagrams/data6.xml" ContentType="application/vnd.openxmlformats-officedocument.drawingml.diagramData+xml"/>
  <Override PartName="/ppt/diagrams/layout17.xml" ContentType="application/vnd.openxmlformats-officedocument.drawingml.diagramLayout+xml"/>
  <Override PartName="/ppt/diagrams/colors8.xml" ContentType="application/vnd.openxmlformats-officedocument.drawingml.diagramColors+xml"/>
  <Override PartName="/ppt/notesSlides/notesSlide12.xml" ContentType="application/vnd.openxmlformats-officedocument.presentationml.notesSlide+xml"/>
  <Override PartName="/ppt/diagrams/quickStyle13.xml" ContentType="application/vnd.openxmlformats-officedocument.drawingml.diagramStyle+xml"/>
  <Override PartName="/ppt/diagrams/drawing14.xml" ContentType="application/vnd.ms-office.drawingml.diagramDrawing+xml"/>
  <Override PartName="/ppt/diagrams/layout1.xml" ContentType="application/vnd.openxmlformats-officedocument.drawingml.diagramLayout+xml"/>
  <Override PartName="/ppt/diagrams/data2.xml" ContentType="application/vnd.openxmlformats-officedocument.drawingml.diagramData+xml"/>
  <Override PartName="/ppt/notesSlides/notesSlide7.xml" ContentType="application/vnd.openxmlformats-officedocument.presentationml.notesSlide+xml"/>
  <Override PartName="/ppt/diagrams/drawing7.xml" ContentType="application/vnd.ms-office.drawingml.diagramDrawing+xml"/>
  <Override PartName="/ppt/diagrams/layout13.xml" ContentType="application/vnd.openxmlformats-officedocument.drawingml.diagramLayout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diagrams/colors4.xml" ContentType="application/vnd.openxmlformats-officedocument.drawingml.diagramColors+xml"/>
  <Override PartName="/ppt/diagrams/quickStyle7.xml" ContentType="application/vnd.openxmlformats-officedocument.drawingml.diagramStyle+xml"/>
  <Override PartName="/ppt/diagrams/drawing10.xml" ContentType="application/vnd.ms-office.drawingml.diagramDrawing+xml"/>
  <Override PartName="/ppt/diagrams/colors16.xml" ContentType="application/vnd.openxmlformats-officedocument.drawingml.diagramColors+xml"/>
  <Override PartName="/ppt/diagrams/data18.xml" ContentType="application/vnd.openxmlformats-officedocument.drawingml.diagramData+xml"/>
  <Override PartName="/ppt/slides/slide5.xml" ContentType="application/vnd.openxmlformats-officedocument.presentationml.slide+xml"/>
  <Default Extension="png" ContentType="image/png"/>
  <Override PartName="/ppt/notesSlides/notesSlide3.xml" ContentType="application/vnd.openxmlformats-officedocument.presentationml.notesSlide+xml"/>
  <Override PartName="/ppt/diagrams/drawing3.xml" ContentType="application/vnd.ms-office.drawingml.diagramDrawing+xml"/>
  <Override PartName="/ppt/diagrams/colors12.xml" ContentType="application/vnd.openxmlformats-officedocument.drawingml.diagramColors+xml"/>
  <Override PartName="/ppt/slides/slide3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diagrams/drawing1.xml" ContentType="application/vnd.ms-office.drawingml.diagramDrawing+xml"/>
  <Override PartName="/ppt/diagrams/quickStyle3.xml" ContentType="application/vnd.openxmlformats-officedocument.drawingml.diagramStyle+xml"/>
  <Override PartName="/ppt/diagrams/colors10.xml" ContentType="application/vnd.openxmlformats-officedocument.drawingml.diagramColors+xml"/>
  <Override PartName="/ppt/diagrams/data14.xml" ContentType="application/vnd.openxmlformats-officedocument.drawingml.diagramData+xml"/>
  <Override PartName="/ppt/slides/slide1.xml" ContentType="application/vnd.openxmlformats-officedocument.presentationml.slide+xml"/>
  <Override PartName="/ppt/slides/slide15.xml" ContentType="application/vnd.openxmlformats-officedocument.presentationml.slide+xml"/>
  <Override PartName="/ppt/slideLayouts/slideLayout3.xml" ContentType="application/vnd.openxmlformats-officedocument.presentationml.slideLayout+xml"/>
  <Override PartName="/ppt/diagrams/quickStyle1.xml" ContentType="application/vnd.openxmlformats-officedocument.drawingml.diagramStyle+xml"/>
  <Default Extension="jpeg" ContentType="image/jpeg"/>
  <Override PartName="/ppt/diagrams/layout8.xml" ContentType="application/vnd.openxmlformats-officedocument.drawingml.diagramLayout+xml"/>
  <Override PartName="/ppt/diagrams/data12.xml" ContentType="application/vnd.openxmlformats-officedocument.drawingml.diagramData+xml"/>
  <Override PartName="/ppt/notesSlides/notesSlide17.xml" ContentType="application/vnd.openxmlformats-officedocument.presentationml.notesSlide+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Layouts/slideLayout1.xml" ContentType="application/vnd.openxmlformats-officedocument.presentationml.slideLayout+xml"/>
  <Override PartName="/ppt/diagrams/layout6.xml" ContentType="application/vnd.openxmlformats-officedocument.drawingml.diagramLayout+xml"/>
  <Override PartName="/ppt/diagrams/data9.xml" ContentType="application/vnd.openxmlformats-officedocument.drawingml.diagramData+xml"/>
  <Override PartName="/ppt/diagrams/data10.xml" ContentType="application/vnd.openxmlformats-officedocument.drawingml.diagramData+xml"/>
  <Override PartName="/ppt/notesSlides/notesSlide15.xml" ContentType="application/vnd.openxmlformats-officedocument.presentationml.notesSlide+xml"/>
  <Override PartName="/ppt/diagrams/quickStyle16.xml" ContentType="application/vnd.openxmlformats-officedocument.drawingml.diagramStyle+xml"/>
  <Override PartName="/ppt/diagrams/drawing17.xml" ContentType="application/vnd.ms-office.drawingml.diagramDrawing+xml"/>
  <Override PartName="/ppt/diagrams/quickStyle18.xml" ContentType="application/vnd.openxmlformats-officedocument.drawingml.diagramStyle+xml"/>
  <Override PartName="/docProps/app.xml" ContentType="application/vnd.openxmlformats-officedocument.extended-properties+xml"/>
  <Override PartName="/ppt/slides/slide11.xml" ContentType="application/vnd.openxmlformats-officedocument.presentationml.slide+xml"/>
  <Override PartName="/ppt/diagrams/layout4.xml" ContentType="application/vnd.openxmlformats-officedocument.drawingml.diagramLayout+xml"/>
  <Override PartName="/ppt/diagrams/data7.xml" ContentType="application/vnd.openxmlformats-officedocument.drawingml.diagramData+xml"/>
  <Override PartName="/ppt/diagrams/colors9.xml" ContentType="application/vnd.openxmlformats-officedocument.drawingml.diagramColors+xml"/>
  <Override PartName="/ppt/notesSlides/notesSlide13.xml" ContentType="application/vnd.openxmlformats-officedocument.presentationml.notesSlide+xml"/>
  <Override PartName="/ppt/diagrams/quickStyle14.xml" ContentType="application/vnd.openxmlformats-officedocument.drawingml.diagramStyle+xml"/>
  <Override PartName="/ppt/diagrams/drawing15.xml" ContentType="application/vnd.ms-office.drawingml.diagramDrawing+xml"/>
  <Override PartName="/ppt/diagrams/layout18.xml" ContentType="application/vnd.openxmlformats-officedocument.drawingml.diagramLayout+xml"/>
  <Override PartName="/ppt/diagrams/layout2.xml" ContentType="application/vnd.openxmlformats-officedocument.drawingml.diagramLayout+xml"/>
  <Override PartName="/ppt/diagrams/data5.xml" ContentType="application/vnd.openxmlformats-officedocument.drawingml.diagramData+xml"/>
  <Override PartName="/ppt/notesSlides/notesSlide8.xml" ContentType="application/vnd.openxmlformats-officedocument.presentationml.notesSlide+xml"/>
  <Override PartName="/ppt/diagrams/colors7.xml" ContentType="application/vnd.openxmlformats-officedocument.drawingml.diagramColors+xml"/>
  <Override PartName="/ppt/diagrams/drawing8.xml" ContentType="application/vnd.ms-office.drawingml.diagramDrawing+xml"/>
  <Override PartName="/ppt/notesSlides/notesSlide11.xml" ContentType="application/vnd.openxmlformats-officedocument.presentationml.notesSlide+xml"/>
  <Override PartName="/ppt/diagrams/quickStyle12.xml" ContentType="application/vnd.openxmlformats-officedocument.drawingml.diagramStyle+xml"/>
  <Override PartName="/ppt/diagrams/drawing13.xml" ContentType="application/vnd.ms-office.drawingml.diagramDrawing+xml"/>
  <Override PartName="/ppt/diagrams/layout16.xml" ContentType="application/vnd.openxmlformats-officedocument.drawingml.diagramLayout+xml"/>
  <Override PartName="/ppt/diagrams/data3.xml" ContentType="application/vnd.openxmlformats-officedocument.drawingml.diagramData+xml"/>
  <Override PartName="/ppt/notesSlides/notesSlide6.xml" ContentType="application/vnd.openxmlformats-officedocument.presentationml.notesSlide+xml"/>
  <Override PartName="/ppt/diagrams/colors5.xml" ContentType="application/vnd.openxmlformats-officedocument.drawingml.diagramColors+xml"/>
  <Override PartName="/ppt/diagrams/drawing6.xml" ContentType="application/vnd.ms-office.drawingml.diagramDrawing+xml"/>
  <Override PartName="/ppt/diagrams/quickStyle8.xml" ContentType="application/vnd.openxmlformats-officedocument.drawingml.diagramStyle+xml"/>
  <Override PartName="/ppt/diagrams/quickStyle10.xml" ContentType="application/vnd.openxmlformats-officedocument.drawingml.diagramStyle+xml"/>
  <Override PartName="/ppt/diagrams/drawing11.xml" ContentType="application/vnd.ms-office.drawingml.diagramDrawing+xml"/>
  <Override PartName="/ppt/diagrams/layout14.xml" ContentType="application/vnd.openxmlformats-officedocument.drawingml.diagramLayout+xml"/>
  <Override PartName="/ppt/diagrams/colors17.xml" ContentType="application/vnd.openxmlformats-officedocument.drawingml.diagramColors+xml"/>
  <Override PartName="/ppt/slides/slide8.xml" ContentType="application/vnd.openxmlformats-officedocument.presentationml.slide+xml"/>
  <Override PartName="/ppt/handoutMasters/handoutMaster1.xml" ContentType="application/vnd.openxmlformats-officedocument.presentationml.handoutMaster+xml"/>
  <Override PartName="/ppt/diagrams/data1.xml" ContentType="application/vnd.openxmlformats-officedocument.drawingml.diagramData+xml"/>
  <Override PartName="/ppt/notesSlides/notesSlide4.xml" ContentType="application/vnd.openxmlformats-officedocument.presentationml.notesSlide+xml"/>
  <Override PartName="/ppt/diagrams/colors3.xml" ContentType="application/vnd.openxmlformats-officedocument.drawingml.diagramColors+xml"/>
  <Override PartName="/ppt/diagrams/drawing4.xml" ContentType="application/vnd.ms-office.drawingml.diagramDrawing+xml"/>
  <Override PartName="/ppt/diagrams/quickStyle6.xml" ContentType="application/vnd.openxmlformats-officedocument.drawingml.diagramStyle+xml"/>
  <Override PartName="/ppt/diagrams/layout12.xml" ContentType="application/vnd.openxmlformats-officedocument.drawingml.diagramLayout+xml"/>
  <Override PartName="/ppt/diagrams/colors15.xml" ContentType="application/vnd.openxmlformats-officedocument.drawingml.diagramColors+xml"/>
  <Override PartName="/docProps/core.xml" ContentType="application/vnd.openxmlformats-package.core-properties+xml"/>
  <Override PartName="/ppt/slides/slide6.xml" ContentType="application/vnd.openxmlformats-officedocument.presentationml.slide+xml"/>
  <Override PartName="/ppt/diagrams/colors1.xml" ContentType="application/vnd.openxmlformats-officedocument.drawingml.diagramColors+xml"/>
  <Override PartName="/ppt/diagrams/quickStyle4.xml" ContentType="application/vnd.openxmlformats-officedocument.drawingml.diagramStyle+xml"/>
  <Override PartName="/ppt/diagrams/layout10.xml" ContentType="application/vnd.openxmlformats-officedocument.drawingml.diagramLayout+xml"/>
  <Override PartName="/ppt/diagrams/colors13.xml" ContentType="application/vnd.openxmlformats-officedocument.drawingml.diagramColors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theme/theme3.xml" ContentType="application/vnd.openxmlformats-officedocument.theme+xml"/>
  <Override PartName="/ppt/diagrams/data15.xml" ContentType="application/vnd.openxmlformats-officedocument.drawingml.diagramData+xml"/>
  <Override PartName="/ppt/slides/slide2.xml" ContentType="application/vnd.openxmlformats-officedocument.presentationml.slide+xml"/>
  <Override PartName="/ppt/slides/slide16.xml" ContentType="application/vnd.openxmlformats-officedocument.presentationml.slide+xml"/>
  <Override PartName="/ppt/diagrams/data11.xml" ContentType="application/vnd.openxmlformats-officedocument.drawingml.diagramData+xml"/>
  <Override PartName="/ppt/notesSlides/notesSlide18.xml" ContentType="application/vnd.openxmlformats-officedocument.presentationml.notesSlide+xml"/>
  <Default Extension="rels" ContentType="application/vnd.openxmlformats-package.relationships+xml"/>
  <Override PartName="/ppt/diagrams/layout7.xml" ContentType="application/vnd.openxmlformats-officedocument.drawingml.diagramLayout+xml"/>
  <Override PartName="/ppt/diagrams/data8.xml" ContentType="application/vnd.openxmlformats-officedocument.drawingml.diagramData+xml"/>
  <Override PartName="/ppt/slides/slide12.xml" ContentType="application/vnd.openxmlformats-officedocument.presentationml.slide+xml"/>
  <Override PartName="/ppt/notesSlides/notesSlide14.xml" ContentType="application/vnd.openxmlformats-officedocument.presentationml.notesSlide+xml"/>
  <Override PartName="/ppt/diagrams/quickStyle15.xml" ContentType="application/vnd.openxmlformats-officedocument.drawingml.diagramStyle+xml"/>
  <Override PartName="/ppt/diagrams/drawing16.xml" ContentType="application/vnd.ms-office.drawingml.diagramDrawing+xml"/>
  <Override PartName="/ppt/diagrams/layout3.xml" ContentType="application/vnd.openxmlformats-officedocument.drawingml.diagramLayout+xml"/>
  <Override PartName="/ppt/diagrams/data4.xml" ContentType="application/vnd.openxmlformats-officedocument.drawingml.diagramData+xml"/>
  <Override PartName="/ppt/notesSlides/notesSlide9.xml" ContentType="application/vnd.openxmlformats-officedocument.presentationml.notesSlide+xml"/>
  <Override PartName="/ppt/diagrams/drawing9.xml" ContentType="application/vnd.ms-office.drawingml.diagramDrawing+xml"/>
  <Override PartName="/ppt/diagrams/layout15.xml" ContentType="application/vnd.openxmlformats-officedocument.drawingml.diagramLayout+xml"/>
  <Override PartName="/ppt/diagrams/colors6.xml" ContentType="application/vnd.openxmlformats-officedocument.drawingml.diagramColors+xml"/>
  <Override PartName="/ppt/notesSlides/notesSlide10.xml" ContentType="application/vnd.openxmlformats-officedocument.presentationml.notesSlide+xml"/>
  <Override PartName="/ppt/diagrams/quickStyle9.xml" ContentType="application/vnd.openxmlformats-officedocument.drawingml.diagramStyle+xml"/>
  <Override PartName="/ppt/diagrams/quickStyle11.xml" ContentType="application/vnd.openxmlformats-officedocument.drawingml.diagramStyle+xml"/>
  <Override PartName="/ppt/diagrams/drawing12.xml" ContentType="application/vnd.ms-office.drawingml.diagramDrawing+xml"/>
  <Override PartName="/ppt/diagrams/colors18.xml" ContentType="application/vnd.openxmlformats-officedocument.drawingml.diagramColors+xml"/>
  <Override PartName="/ppt/slides/slide7.xml" ContentType="application/vnd.openxmlformats-officedocument.presentationml.slide+xml"/>
  <Override PartName="/ppt/notesSlides/notesSlide5.xml" ContentType="application/vnd.openxmlformats-officedocument.presentationml.notesSlide+xml"/>
  <Override PartName="/ppt/diagrams/drawing5.xml" ContentType="application/vnd.ms-office.drawingml.diagramDrawing+xml"/>
  <Override PartName="/ppt/diagrams/layout11.xml" ContentType="application/vnd.openxmlformats-officedocument.drawingml.diagramLayout+xml"/>
  <Override PartName="/ppt/diagrams/colors14.xml" ContentType="application/vnd.openxmlformats-officedocument.drawingml.diagramColors+xml"/>
  <Override PartName="/ppt/slideMasters/slideMaster2.xml" ContentType="application/vnd.openxmlformats-officedocument.presentationml.slideMaster+xml"/>
  <Override PartName="/ppt/theme/theme4.xml" ContentType="application/vnd.openxmlformats-officedocument.theme+xml"/>
  <Override PartName="/ppt/notesSlides/notesSlide1.xml" ContentType="application/vnd.openxmlformats-officedocument.presentationml.notesSlide+xml"/>
  <Override PartName="/ppt/diagrams/colors2.xml" ContentType="application/vnd.openxmlformats-officedocument.drawingml.diagramColors+xml"/>
  <Override PartName="/ppt/diagrams/quickStyle5.xml" ContentType="application/vnd.openxmlformats-officedocument.drawingml.diagramStyle+xml"/>
  <Override PartName="/ppt/diagrams/data16.xml" ContentType="application/vnd.openxmlformats-officedocument.drawingml.diagramData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701" r:id="rId1"/>
    <p:sldMasterId id="2147483688" r:id="rId2"/>
  </p:sldMasterIdLst>
  <p:notesMasterIdLst>
    <p:notesMasterId r:id="rId21"/>
  </p:notesMasterIdLst>
  <p:handoutMasterIdLst>
    <p:handoutMasterId r:id="rId22"/>
  </p:handoutMasterIdLst>
  <p:sldIdLst>
    <p:sldId id="364" r:id="rId3"/>
    <p:sldId id="366" r:id="rId4"/>
    <p:sldId id="423" r:id="rId5"/>
    <p:sldId id="414" r:id="rId6"/>
    <p:sldId id="410" r:id="rId7"/>
    <p:sldId id="411" r:id="rId8"/>
    <p:sldId id="412" r:id="rId9"/>
    <p:sldId id="413" r:id="rId10"/>
    <p:sldId id="424" r:id="rId11"/>
    <p:sldId id="408" r:id="rId12"/>
    <p:sldId id="409" r:id="rId13"/>
    <p:sldId id="420" r:id="rId14"/>
    <p:sldId id="425" r:id="rId15"/>
    <p:sldId id="417" r:id="rId16"/>
    <p:sldId id="418" r:id="rId17"/>
    <p:sldId id="426" r:id="rId18"/>
    <p:sldId id="406" r:id="rId19"/>
    <p:sldId id="329" r:id="rId20"/>
  </p:sldIdLst>
  <p:sldSz cx="9144000" cy="6858000" type="screen4x3"/>
  <p:notesSz cx="7010400" cy="9296400"/>
  <p:defaultTextStyle>
    <a:defPPr>
      <a:defRPr lang="en-US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003366"/>
    <a:srgbClr val="8AADD5"/>
    <a:srgbClr val="FFFFFF"/>
    <a:srgbClr val="EAEAEA"/>
    <a:srgbClr val="CCFFFF"/>
    <a:srgbClr val="171529"/>
    <a:srgbClr val="987C58"/>
    <a:srgbClr val="FFFF5D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vertBarState="maximized">
    <p:restoredLeft sz="21661" autoAdjust="0"/>
    <p:restoredTop sz="85570" autoAdjust="0"/>
  </p:normalViewPr>
  <p:slideViewPr>
    <p:cSldViewPr>
      <p:cViewPr>
        <p:scale>
          <a:sx n="75" d="100"/>
          <a:sy n="75" d="100"/>
        </p:scale>
        <p:origin x="-372" y="-5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1338"/>
    </p:cViewPr>
  </p:sorterViewPr>
  <p:notesViewPr>
    <p:cSldViewPr>
      <p:cViewPr varScale="1">
        <p:scale>
          <a:sx n="79" d="100"/>
          <a:sy n="79" d="100"/>
        </p:scale>
        <p:origin x="-2010" y="-108"/>
      </p:cViewPr>
      <p:guideLst>
        <p:guide orient="horz" pos="2928"/>
        <p:guide pos="2208"/>
      </p:guideLst>
    </p:cSldViewPr>
  </p:notes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tableStyles" Target="tableStyles.xml"/><Relationship Id="rId3" Type="http://schemas.openxmlformats.org/officeDocument/2006/relationships/slide" Target="slides/slide1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viewProps" Target="viewProps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presProps" Target="presProps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handoutMaster" Target="handoutMasters/handoutMaster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0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1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2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4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5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6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7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18.xml><?xml version="1.0" encoding="utf-8"?>
<dgm:colorsDef xmlns:dgm="http://schemas.openxmlformats.org/drawingml/2006/diagram" xmlns:a="http://schemas.openxmlformats.org/drawingml/2006/main" uniqueId="urn:microsoft.com/office/officeart/2005/8/colors/accent6_4">
  <dgm:title val=""/>
  <dgm:desc val=""/>
  <dgm:catLst>
    <dgm:cat type="accent6" pri="11400"/>
  </dgm:catLst>
  <dgm:styleLbl name="node0">
    <dgm:fillClrLst meth="cycle">
      <a:schemeClr val="accent6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6">
        <a:shade val="50000"/>
      </a:schemeClr>
      <a:schemeClr val="accent6">
        <a:tint val="55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/>
    <dgm:txEffectClrLst/>
  </dgm:styleLbl>
  <dgm:styleLbl name="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cycle">
      <a:schemeClr val="accent6">
        <a:shade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6">
        <a:shade val="80000"/>
        <a:alpha val="50000"/>
      </a:schemeClr>
      <a:schemeClr val="accent6">
        <a:tint val="50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6">
        <a:tint val="50000"/>
      </a:schemeClr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6">
        <a:shade val="90000"/>
      </a:schemeClr>
      <a:schemeClr val="accent6">
        <a:tint val="50000"/>
      </a:schemeClr>
    </dgm:fillClrLst>
    <dgm:linClrLst meth="cycle">
      <a:schemeClr val="accent6">
        <a:shade val="90000"/>
      </a:schemeClr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6"/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6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6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6">
        <a:tint val="60000"/>
      </a:schemeClr>
    </dgm:fillClrLst>
    <dgm:linClrLst meth="repeat">
      <a:schemeClr val="accent6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6">
        <a:shade val="8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6">
        <a:shade val="50000"/>
      </a:schemeClr>
      <a:schemeClr val="accent6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6">
        <a:alpha val="90000"/>
        <a:tint val="55000"/>
      </a:schemeClr>
    </dgm:fillClrLst>
    <dgm:linClrLst meth="repeat">
      <a:schemeClr val="accent6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6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6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6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6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6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6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6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6">
        <a:tint val="50000"/>
        <a:alpha val="55000"/>
      </a:schemeClr>
    </dgm:fillClrLst>
    <dgm:linClrLst meth="repeat">
      <a:schemeClr val="accent6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6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9.xml><?xml version="1.0" encoding="utf-8"?>
<dgm:colorsDef xmlns:dgm="http://schemas.openxmlformats.org/drawingml/2006/diagram" xmlns:a="http://schemas.openxmlformats.org/drawingml/2006/main" uniqueId="urn:microsoft.com/office/officeart/2005/8/colors/accent2_4">
  <dgm:title val=""/>
  <dgm:desc val=""/>
  <dgm:catLst>
    <dgm:cat type="accent2" pri="11400"/>
  </dgm:catLst>
  <dgm:styleLbl name="node0">
    <dgm:fillClrLst meth="cycle">
      <a:schemeClr val="accent2">
        <a:shade val="60000"/>
      </a:schemeClr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cycle">
      <a:schemeClr val="accent2">
        <a:shade val="50000"/>
      </a:schemeClr>
      <a:schemeClr val="accent2">
        <a:tint val="45000"/>
      </a:schemeClr>
    </dgm:fillClrLst>
    <dgm:linClrLst meth="cycle">
      <a:schemeClr val="accent2">
        <a:shade val="50000"/>
      </a:schemeClr>
      <a:schemeClr val="accent2">
        <a:tint val="45000"/>
      </a:schemeClr>
    </dgm:linClrLst>
    <dgm:effectClrLst/>
    <dgm:txLinClrLst/>
    <dgm:txFillClrLst/>
    <dgm:txEffectClrLst/>
  </dgm:styleLbl>
  <dgm:styleLbl name="lnNode1">
    <dgm:fillClrLst meth="cycle">
      <a:schemeClr val="accent2">
        <a:shade val="50000"/>
      </a:schemeClr>
      <a:schemeClr val="accent2">
        <a:tint val="45000"/>
      </a:schemeClr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cycle">
      <a:schemeClr val="accent2">
        <a:shade val="80000"/>
        <a:alpha val="50000"/>
      </a:schemeClr>
      <a:schemeClr val="accent2">
        <a:tint val="45000"/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2">
        <a:tint val="99000"/>
      </a:schemeClr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f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bgSibTrans2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/>
    <dgm:txEffectClrLst/>
  </dgm:styleLbl>
  <dgm:styleLbl name="sibTrans1D1">
    <dgm:fillClrLst meth="cycle">
      <a:schemeClr val="accent2">
        <a:shade val="90000"/>
      </a:schemeClr>
      <a:schemeClr val="accent2">
        <a:tint val="50000"/>
      </a:schemeClr>
    </dgm:fillClrLst>
    <dgm:linClrLst meth="cycle">
      <a:schemeClr val="accent2">
        <a:shade val="90000"/>
      </a:schemeClr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>
        <a:shade val="80000"/>
      </a:schemeClr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2">
        <a:tint val="90000"/>
      </a:schemeClr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>
        <a:tint val="70000"/>
      </a:schemeClr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>
        <a:tint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>
        <a:tint val="60000"/>
      </a:schemeClr>
    </dgm:fillClrLst>
    <dgm:linClrLst meth="repeat">
      <a:schemeClr val="accent2">
        <a:shade val="80000"/>
      </a:schemeClr>
    </dgm:linClrLst>
    <dgm:effectClrLst/>
    <dgm:txLinClrLst/>
    <dgm:txFillClrLst/>
    <dgm:txEffectClrLst/>
  </dgm:styleLbl>
  <dgm:styleLbl name="parChTrans2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/>
    <dgm:txEffectClrLst/>
  </dgm:styleLbl>
  <dgm:styleLbl name="parChTrans2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/>
    <dgm:txEffectClrLst/>
  </dgm:styleLbl>
  <dgm:styleLbl name="parChTrans2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parChTrans1D1">
    <dgm:fillClrLst meth="repeat">
      <a:schemeClr val="accent2">
        <a:shade val="8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55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cycle">
      <a:schemeClr val="accent2">
        <a:shade val="50000"/>
      </a:schemeClr>
      <a:schemeClr val="accent2">
        <a:tint val="55000"/>
      </a:schemeClr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alpha val="90000"/>
        <a:tint val="55000"/>
      </a:schemeClr>
    </dgm:fillClrLst>
    <dgm:linClrLst meth="repeat">
      <a:schemeClr val="accent2">
        <a:alpha val="90000"/>
        <a:tint val="55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alpha val="90000"/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2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2">
        <a:tint val="90000"/>
      </a:schemeClr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2">
        <a:tint val="70000"/>
      </a:schemeClr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2">
        <a:tint val="50000"/>
      </a:schemeClr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55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55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55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A140652-18F8-403F-845B-5180E2510D77}" type="presOf" srcId="{91CD8E2D-3A68-4EB8-814C-BDC2467218A4}" destId="{3B638089-224E-44FC-83D5-E372115A5DCA}" srcOrd="0" destOrd="0" presId="urn:microsoft.com/office/officeart/2005/8/layout/chevron1"/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BDE38D93-9933-403D-BC49-BF0881DA5C83}" type="presOf" srcId="{63F7F671-E74A-40D4-B1D7-0537F6D43499}" destId="{E6F98830-9F71-4C4E-847E-5B753A47E4E2}" srcOrd="0" destOrd="0" presId="urn:microsoft.com/office/officeart/2005/8/layout/chevron1"/>
    <dgm:cxn modelId="{C117843F-0E4F-423C-85DD-670EEFC68BFA}" type="presOf" srcId="{EE478FF5-A171-449A-871A-5362CC8EE08B}" destId="{86B83A20-A059-4FEF-BB2C-64EAB0E7FF87}" srcOrd="0" destOrd="0" presId="urn:microsoft.com/office/officeart/2005/8/layout/chevron1"/>
    <dgm:cxn modelId="{9163ECE2-E0B6-4A54-B98A-07232C3DD4CB}" type="presOf" srcId="{9B7B4F87-28C9-459E-B068-FB15C2069BD2}" destId="{FE6F86F9-4FC7-438F-AC5F-CEA00CB0F611}" srcOrd="0" destOrd="0" presId="urn:microsoft.com/office/officeart/2005/8/layout/chevron1"/>
    <dgm:cxn modelId="{01C9AD61-A2AF-4DF6-8E45-1B647685F378}" type="presOf" srcId="{9B3C7050-0FA6-40D6-A74F-A41A40B7D823}" destId="{03D5D5D6-B8AF-4799-8F90-E5A23888C8D4}" srcOrd="0" destOrd="0" presId="urn:microsoft.com/office/officeart/2005/8/layout/chevron1"/>
    <dgm:cxn modelId="{C347C927-3954-4F57-BA81-C94B0A1B1E56}" type="presOf" srcId="{D7805BE5-3C3E-4561-83CD-C4E14C999AB2}" destId="{AE9FBC45-6875-4790-8FB1-0FA5811F60EB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AEB52619-6045-485D-B204-2C8A22E357C7}" type="presParOf" srcId="{86B83A20-A059-4FEF-BB2C-64EAB0E7FF87}" destId="{E6F98830-9F71-4C4E-847E-5B753A47E4E2}" srcOrd="0" destOrd="0" presId="urn:microsoft.com/office/officeart/2005/8/layout/chevron1"/>
    <dgm:cxn modelId="{D5167B58-B91A-47F1-AC0B-C9209DCB6078}" type="presParOf" srcId="{86B83A20-A059-4FEF-BB2C-64EAB0E7FF87}" destId="{9FC1035D-852E-4B30-9183-05493788BE5E}" srcOrd="1" destOrd="0" presId="urn:microsoft.com/office/officeart/2005/8/layout/chevron1"/>
    <dgm:cxn modelId="{6376F3BB-858E-481F-8F1C-FE1F111D5CC8}" type="presParOf" srcId="{86B83A20-A059-4FEF-BB2C-64EAB0E7FF87}" destId="{FE6F86F9-4FC7-438F-AC5F-CEA00CB0F611}" srcOrd="2" destOrd="0" presId="urn:microsoft.com/office/officeart/2005/8/layout/chevron1"/>
    <dgm:cxn modelId="{0C51100C-5896-469F-8892-659A18AA87EC}" type="presParOf" srcId="{86B83A20-A059-4FEF-BB2C-64EAB0E7FF87}" destId="{2B0919B6-AFA3-4A01-9B51-B7D644C85C4F}" srcOrd="3" destOrd="0" presId="urn:microsoft.com/office/officeart/2005/8/layout/chevron1"/>
    <dgm:cxn modelId="{35D9284D-5FF1-4B5D-9617-3435C91095F7}" type="presParOf" srcId="{86B83A20-A059-4FEF-BB2C-64EAB0E7FF87}" destId="{03D5D5D6-B8AF-4799-8F90-E5A23888C8D4}" srcOrd="4" destOrd="0" presId="urn:microsoft.com/office/officeart/2005/8/layout/chevron1"/>
    <dgm:cxn modelId="{27E4E46A-C3C9-4531-A473-052AA042F3E1}" type="presParOf" srcId="{86B83A20-A059-4FEF-BB2C-64EAB0E7FF87}" destId="{A8A25816-82DF-42F7-90A2-BD5F2B53A5B0}" srcOrd="5" destOrd="0" presId="urn:microsoft.com/office/officeart/2005/8/layout/chevron1"/>
    <dgm:cxn modelId="{10E4A02B-8A31-415F-A26D-A8281DAA1573}" type="presParOf" srcId="{86B83A20-A059-4FEF-BB2C-64EAB0E7FF87}" destId="{3B638089-224E-44FC-83D5-E372115A5DCA}" srcOrd="6" destOrd="0" presId="urn:microsoft.com/office/officeart/2005/8/layout/chevron1"/>
    <dgm:cxn modelId="{40CD1E0A-6A8F-4970-BC31-C8F1AD486561}" type="presParOf" srcId="{86B83A20-A059-4FEF-BB2C-64EAB0E7FF87}" destId="{BF1F9B3A-2B24-4AA2-A18A-232AC29A1311}" srcOrd="7" destOrd="0" presId="urn:microsoft.com/office/officeart/2005/8/layout/chevron1"/>
    <dgm:cxn modelId="{0D4CCFD7-B9D4-4B97-A3F8-CC6EE7DC8531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0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2BA96E6-42B5-410B-BEC9-9EB971CFE75D}" type="presOf" srcId="{91CD8E2D-3A68-4EB8-814C-BDC2467218A4}" destId="{3B638089-224E-44FC-83D5-E372115A5DCA}" srcOrd="0" destOrd="0" presId="urn:microsoft.com/office/officeart/2005/8/layout/chevron1"/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AB145D25-1B89-49B7-8D2B-F26925F5C416}" type="presOf" srcId="{9B3C7050-0FA6-40D6-A74F-A41A40B7D823}" destId="{03D5D5D6-B8AF-4799-8F90-E5A23888C8D4}" srcOrd="0" destOrd="0" presId="urn:microsoft.com/office/officeart/2005/8/layout/chevron1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9BBFBEA5-5A41-432B-B0CE-A959AF04AAB6}" type="presOf" srcId="{EE478FF5-A171-449A-871A-5362CC8EE08B}" destId="{86B83A20-A059-4FEF-BB2C-64EAB0E7FF87}" srcOrd="0" destOrd="0" presId="urn:microsoft.com/office/officeart/2005/8/layout/chevron1"/>
    <dgm:cxn modelId="{15004505-6915-4EEF-908B-DA7EFE0F696E}" type="presOf" srcId="{9B7B4F87-28C9-459E-B068-FB15C2069BD2}" destId="{FE6F86F9-4FC7-438F-AC5F-CEA00CB0F611}" srcOrd="0" destOrd="0" presId="urn:microsoft.com/office/officeart/2005/8/layout/chevron1"/>
    <dgm:cxn modelId="{5F8F4776-6921-47D6-8692-68940D0437F2}" type="presOf" srcId="{D7805BE5-3C3E-4561-83CD-C4E14C999AB2}" destId="{AE9FBC45-6875-4790-8FB1-0FA5811F60EB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12390F22-0D42-41AE-9F49-272248569143}" type="presOf" srcId="{63F7F671-E74A-40D4-B1D7-0537F6D43499}" destId="{E6F98830-9F71-4C4E-847E-5B753A47E4E2}" srcOrd="0" destOrd="0" presId="urn:microsoft.com/office/officeart/2005/8/layout/chevron1"/>
    <dgm:cxn modelId="{1AB208F1-2F5E-4311-A7BE-2A9BC039B7EE}" type="presParOf" srcId="{86B83A20-A059-4FEF-BB2C-64EAB0E7FF87}" destId="{E6F98830-9F71-4C4E-847E-5B753A47E4E2}" srcOrd="0" destOrd="0" presId="urn:microsoft.com/office/officeart/2005/8/layout/chevron1"/>
    <dgm:cxn modelId="{8AE07C44-D307-4B10-9B70-EE5557F1A4BF}" type="presParOf" srcId="{86B83A20-A059-4FEF-BB2C-64EAB0E7FF87}" destId="{9FC1035D-852E-4B30-9183-05493788BE5E}" srcOrd="1" destOrd="0" presId="urn:microsoft.com/office/officeart/2005/8/layout/chevron1"/>
    <dgm:cxn modelId="{94A8BB2B-A156-46F6-9389-ED8489E07F66}" type="presParOf" srcId="{86B83A20-A059-4FEF-BB2C-64EAB0E7FF87}" destId="{FE6F86F9-4FC7-438F-AC5F-CEA00CB0F611}" srcOrd="2" destOrd="0" presId="urn:microsoft.com/office/officeart/2005/8/layout/chevron1"/>
    <dgm:cxn modelId="{A09438C5-3466-42C8-A825-0C755D071A12}" type="presParOf" srcId="{86B83A20-A059-4FEF-BB2C-64EAB0E7FF87}" destId="{2B0919B6-AFA3-4A01-9B51-B7D644C85C4F}" srcOrd="3" destOrd="0" presId="urn:microsoft.com/office/officeart/2005/8/layout/chevron1"/>
    <dgm:cxn modelId="{BEDCCCC7-3519-41C7-A7DB-91BEC0263917}" type="presParOf" srcId="{86B83A20-A059-4FEF-BB2C-64EAB0E7FF87}" destId="{03D5D5D6-B8AF-4799-8F90-E5A23888C8D4}" srcOrd="4" destOrd="0" presId="urn:microsoft.com/office/officeart/2005/8/layout/chevron1"/>
    <dgm:cxn modelId="{6F5AC434-88E1-4760-A438-AF6D0E9CBEE8}" type="presParOf" srcId="{86B83A20-A059-4FEF-BB2C-64EAB0E7FF87}" destId="{A8A25816-82DF-42F7-90A2-BD5F2B53A5B0}" srcOrd="5" destOrd="0" presId="urn:microsoft.com/office/officeart/2005/8/layout/chevron1"/>
    <dgm:cxn modelId="{84EF6030-B0DC-470C-9285-07650B583084}" type="presParOf" srcId="{86B83A20-A059-4FEF-BB2C-64EAB0E7FF87}" destId="{3B638089-224E-44FC-83D5-E372115A5DCA}" srcOrd="6" destOrd="0" presId="urn:microsoft.com/office/officeart/2005/8/layout/chevron1"/>
    <dgm:cxn modelId="{91B229F1-A336-43F8-B880-E6C49CCB2B57}" type="presParOf" srcId="{86B83A20-A059-4FEF-BB2C-64EAB0E7FF87}" destId="{BF1F9B3A-2B24-4AA2-A18A-232AC29A1311}" srcOrd="7" destOrd="0" presId="urn:microsoft.com/office/officeart/2005/8/layout/chevron1"/>
    <dgm:cxn modelId="{A41C9D5C-1E15-493A-89CC-FE3EDCF8F23D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1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6C8DD708-987F-4B35-8AD1-983216277EAD}" type="presOf" srcId="{91CD8E2D-3A68-4EB8-814C-BDC2467218A4}" destId="{3B638089-224E-44FC-83D5-E372115A5DCA}" srcOrd="0" destOrd="0" presId="urn:microsoft.com/office/officeart/2005/8/layout/chevron1"/>
    <dgm:cxn modelId="{34C0ED36-69F5-47EC-BA95-06FAEC4FD0B6}" type="presOf" srcId="{9B3C7050-0FA6-40D6-A74F-A41A40B7D823}" destId="{03D5D5D6-B8AF-4799-8F90-E5A23888C8D4}" srcOrd="0" destOrd="0" presId="urn:microsoft.com/office/officeart/2005/8/layout/chevron1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09BE8F89-0F24-4DB9-BFBA-408A4D642D84}" type="presOf" srcId="{D7805BE5-3C3E-4561-83CD-C4E14C999AB2}" destId="{AE9FBC45-6875-4790-8FB1-0FA5811F60EB}" srcOrd="0" destOrd="0" presId="urn:microsoft.com/office/officeart/2005/8/layout/chevron1"/>
    <dgm:cxn modelId="{46A85626-A192-4F13-97D3-C17661B47313}" type="presOf" srcId="{EE478FF5-A171-449A-871A-5362CC8EE08B}" destId="{86B83A20-A059-4FEF-BB2C-64EAB0E7FF87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A3D5ED1F-6ECD-409D-B630-36F5D925D67D}" type="presOf" srcId="{9B7B4F87-28C9-459E-B068-FB15C2069BD2}" destId="{FE6F86F9-4FC7-438F-AC5F-CEA00CB0F611}" srcOrd="0" destOrd="0" presId="urn:microsoft.com/office/officeart/2005/8/layout/chevron1"/>
    <dgm:cxn modelId="{701F64BF-EEE9-4EF9-955F-F80D209DA45C}" type="presOf" srcId="{63F7F671-E74A-40D4-B1D7-0537F6D43499}" destId="{E6F98830-9F71-4C4E-847E-5B753A47E4E2}" srcOrd="0" destOrd="0" presId="urn:microsoft.com/office/officeart/2005/8/layout/chevron1"/>
    <dgm:cxn modelId="{30B20299-1630-4FB6-A927-24AA4EE65972}" type="presParOf" srcId="{86B83A20-A059-4FEF-BB2C-64EAB0E7FF87}" destId="{E6F98830-9F71-4C4E-847E-5B753A47E4E2}" srcOrd="0" destOrd="0" presId="urn:microsoft.com/office/officeart/2005/8/layout/chevron1"/>
    <dgm:cxn modelId="{A20E1047-E6CB-43EB-9D94-4B834F4C40C5}" type="presParOf" srcId="{86B83A20-A059-4FEF-BB2C-64EAB0E7FF87}" destId="{9FC1035D-852E-4B30-9183-05493788BE5E}" srcOrd="1" destOrd="0" presId="urn:microsoft.com/office/officeart/2005/8/layout/chevron1"/>
    <dgm:cxn modelId="{3B6D91DB-41FC-40BC-ABDD-3731EBD2CD5E}" type="presParOf" srcId="{86B83A20-A059-4FEF-BB2C-64EAB0E7FF87}" destId="{FE6F86F9-4FC7-438F-AC5F-CEA00CB0F611}" srcOrd="2" destOrd="0" presId="urn:microsoft.com/office/officeart/2005/8/layout/chevron1"/>
    <dgm:cxn modelId="{7C6CD041-D95F-44FA-BD3D-F49B5AF35880}" type="presParOf" srcId="{86B83A20-A059-4FEF-BB2C-64EAB0E7FF87}" destId="{2B0919B6-AFA3-4A01-9B51-B7D644C85C4F}" srcOrd="3" destOrd="0" presId="urn:microsoft.com/office/officeart/2005/8/layout/chevron1"/>
    <dgm:cxn modelId="{32C3C1EB-0D68-4A7E-83B9-62ADE68D8AE8}" type="presParOf" srcId="{86B83A20-A059-4FEF-BB2C-64EAB0E7FF87}" destId="{03D5D5D6-B8AF-4799-8F90-E5A23888C8D4}" srcOrd="4" destOrd="0" presId="urn:microsoft.com/office/officeart/2005/8/layout/chevron1"/>
    <dgm:cxn modelId="{2B2A1436-1EB4-495D-B823-DCC881E29EEA}" type="presParOf" srcId="{86B83A20-A059-4FEF-BB2C-64EAB0E7FF87}" destId="{A8A25816-82DF-42F7-90A2-BD5F2B53A5B0}" srcOrd="5" destOrd="0" presId="urn:microsoft.com/office/officeart/2005/8/layout/chevron1"/>
    <dgm:cxn modelId="{552F0F0A-059C-4DFE-A2BE-32563BC29489}" type="presParOf" srcId="{86B83A20-A059-4FEF-BB2C-64EAB0E7FF87}" destId="{3B638089-224E-44FC-83D5-E372115A5DCA}" srcOrd="6" destOrd="0" presId="urn:microsoft.com/office/officeart/2005/8/layout/chevron1"/>
    <dgm:cxn modelId="{6B971D8A-E2AB-40D1-A114-E95C9DDBE140}" type="presParOf" srcId="{86B83A20-A059-4FEF-BB2C-64EAB0E7FF87}" destId="{BF1F9B3A-2B24-4AA2-A18A-232AC29A1311}" srcOrd="7" destOrd="0" presId="urn:microsoft.com/office/officeart/2005/8/layout/chevron1"/>
    <dgm:cxn modelId="{B84EDB89-32E2-4BCC-9B0A-F51A11A25181}" type="presParOf" srcId="{86B83A20-A059-4FEF-BB2C-64EAB0E7FF87}" destId="{AE9FBC45-6875-4790-8FB1-0FA5811F60EB}" srcOrd="8" destOrd="0" presId="urn:microsoft.com/office/officeart/2005/8/layout/chevron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2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A4BB5032-469D-4110-A418-C9B49F6B8581}" type="presOf" srcId="{63F7F671-E74A-40D4-B1D7-0537F6D43499}" destId="{E6F98830-9F71-4C4E-847E-5B753A47E4E2}" srcOrd="0" destOrd="0" presId="urn:microsoft.com/office/officeart/2005/8/layout/chevron1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4747D22F-AF34-40FB-A6A7-04D90C5C157A}" type="presOf" srcId="{9B7B4F87-28C9-459E-B068-FB15C2069BD2}" destId="{FE6F86F9-4FC7-438F-AC5F-CEA00CB0F611}" srcOrd="0" destOrd="0" presId="urn:microsoft.com/office/officeart/2005/8/layout/chevron1"/>
    <dgm:cxn modelId="{A0D7AD2F-C0A4-463C-B344-7F4DDBCE2A48}" type="presOf" srcId="{D7805BE5-3C3E-4561-83CD-C4E14C999AB2}" destId="{AE9FBC45-6875-4790-8FB1-0FA5811F60EB}" srcOrd="0" destOrd="0" presId="urn:microsoft.com/office/officeart/2005/8/layout/chevron1"/>
    <dgm:cxn modelId="{D10D7D14-EF80-4CC0-AD96-49B3CFB1BE9E}" type="presOf" srcId="{9B3C7050-0FA6-40D6-A74F-A41A40B7D823}" destId="{03D5D5D6-B8AF-4799-8F90-E5A23888C8D4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B721316D-31B8-407F-811A-29343D8DEB9D}" type="presOf" srcId="{91CD8E2D-3A68-4EB8-814C-BDC2467218A4}" destId="{3B638089-224E-44FC-83D5-E372115A5DCA}" srcOrd="0" destOrd="0" presId="urn:microsoft.com/office/officeart/2005/8/layout/chevron1"/>
    <dgm:cxn modelId="{1D5706BA-F81E-4CEE-AB0D-7426C1CB43A7}" type="presOf" srcId="{EE478FF5-A171-449A-871A-5362CC8EE08B}" destId="{86B83A20-A059-4FEF-BB2C-64EAB0E7FF87}" srcOrd="0" destOrd="0" presId="urn:microsoft.com/office/officeart/2005/8/layout/chevron1"/>
    <dgm:cxn modelId="{0AA667BC-DD88-41AA-902D-CD2C2D8543B8}" type="presParOf" srcId="{86B83A20-A059-4FEF-BB2C-64EAB0E7FF87}" destId="{E6F98830-9F71-4C4E-847E-5B753A47E4E2}" srcOrd="0" destOrd="0" presId="urn:microsoft.com/office/officeart/2005/8/layout/chevron1"/>
    <dgm:cxn modelId="{171EE2EC-5708-44A2-8BC5-8B5EE94E5EE4}" type="presParOf" srcId="{86B83A20-A059-4FEF-BB2C-64EAB0E7FF87}" destId="{9FC1035D-852E-4B30-9183-05493788BE5E}" srcOrd="1" destOrd="0" presId="urn:microsoft.com/office/officeart/2005/8/layout/chevron1"/>
    <dgm:cxn modelId="{47187E46-19C7-47F2-A703-60D0FD5F4FD6}" type="presParOf" srcId="{86B83A20-A059-4FEF-BB2C-64EAB0E7FF87}" destId="{FE6F86F9-4FC7-438F-AC5F-CEA00CB0F611}" srcOrd="2" destOrd="0" presId="urn:microsoft.com/office/officeart/2005/8/layout/chevron1"/>
    <dgm:cxn modelId="{672DA9BA-16D0-4EB9-B3D8-91D52B60FA31}" type="presParOf" srcId="{86B83A20-A059-4FEF-BB2C-64EAB0E7FF87}" destId="{2B0919B6-AFA3-4A01-9B51-B7D644C85C4F}" srcOrd="3" destOrd="0" presId="urn:microsoft.com/office/officeart/2005/8/layout/chevron1"/>
    <dgm:cxn modelId="{516C5272-1C9B-45FD-B067-ACEF6BDBB8BD}" type="presParOf" srcId="{86B83A20-A059-4FEF-BB2C-64EAB0E7FF87}" destId="{03D5D5D6-B8AF-4799-8F90-E5A23888C8D4}" srcOrd="4" destOrd="0" presId="urn:microsoft.com/office/officeart/2005/8/layout/chevron1"/>
    <dgm:cxn modelId="{144B75F1-6EF9-47FC-A26E-68506542BACE}" type="presParOf" srcId="{86B83A20-A059-4FEF-BB2C-64EAB0E7FF87}" destId="{A8A25816-82DF-42F7-90A2-BD5F2B53A5B0}" srcOrd="5" destOrd="0" presId="urn:microsoft.com/office/officeart/2005/8/layout/chevron1"/>
    <dgm:cxn modelId="{3A1A8304-16A8-477F-8078-F45FB127E4C9}" type="presParOf" srcId="{86B83A20-A059-4FEF-BB2C-64EAB0E7FF87}" destId="{3B638089-224E-44FC-83D5-E372115A5DCA}" srcOrd="6" destOrd="0" presId="urn:microsoft.com/office/officeart/2005/8/layout/chevron1"/>
    <dgm:cxn modelId="{D9184C5D-B916-4C66-8B6B-396A7A499115}" type="presParOf" srcId="{86B83A20-A059-4FEF-BB2C-64EAB0E7FF87}" destId="{BF1F9B3A-2B24-4AA2-A18A-232AC29A1311}" srcOrd="7" destOrd="0" presId="urn:microsoft.com/office/officeart/2005/8/layout/chevron1"/>
    <dgm:cxn modelId="{5E18A61E-D07C-4F1A-A2C2-4FB2DA19B336}" type="presParOf" srcId="{86B83A20-A059-4FEF-BB2C-64EAB0E7FF87}" destId="{AE9FBC45-6875-4790-8FB1-0FA5811F60EB}" srcOrd="8" destOrd="0" presId="urn:microsoft.com/office/officeart/2005/8/layout/chevron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3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DA9E43B1-CC1D-4B5B-B19E-C30D868CEDCD}" type="presOf" srcId="{63F7F671-E74A-40D4-B1D7-0537F6D43499}" destId="{E6F98830-9F71-4C4E-847E-5B753A47E4E2}" srcOrd="0" destOrd="0" presId="urn:microsoft.com/office/officeart/2005/8/layout/chevron1"/>
    <dgm:cxn modelId="{6D77E094-DA59-4784-97A2-84EA08703844}" type="presOf" srcId="{91CD8E2D-3A68-4EB8-814C-BDC2467218A4}" destId="{3B638089-224E-44FC-83D5-E372115A5DCA}" srcOrd="0" destOrd="0" presId="urn:microsoft.com/office/officeart/2005/8/layout/chevron1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A6770F2D-91C6-4233-B5B6-21AEAC5C2E0E}" type="presOf" srcId="{D7805BE5-3C3E-4561-83CD-C4E14C999AB2}" destId="{AE9FBC45-6875-4790-8FB1-0FA5811F60EB}" srcOrd="0" destOrd="0" presId="urn:microsoft.com/office/officeart/2005/8/layout/chevron1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DE3FD655-5046-4007-8E35-FD2AF506C7BF}" type="presOf" srcId="{EE478FF5-A171-449A-871A-5362CC8EE08B}" destId="{86B83A20-A059-4FEF-BB2C-64EAB0E7FF87}" srcOrd="0" destOrd="0" presId="urn:microsoft.com/office/officeart/2005/8/layout/chevron1"/>
    <dgm:cxn modelId="{796C7AF5-B7CD-44D5-BB4C-7DA132D76285}" type="presOf" srcId="{9B3C7050-0FA6-40D6-A74F-A41A40B7D823}" destId="{03D5D5D6-B8AF-4799-8F90-E5A23888C8D4}" srcOrd="0" destOrd="0" presId="urn:microsoft.com/office/officeart/2005/8/layout/chevron1"/>
    <dgm:cxn modelId="{060712B3-99EF-46C3-904A-32A96E51EFD0}" type="presOf" srcId="{9B7B4F87-28C9-459E-B068-FB15C2069BD2}" destId="{FE6F86F9-4FC7-438F-AC5F-CEA00CB0F611}" srcOrd="0" destOrd="0" presId="urn:microsoft.com/office/officeart/2005/8/layout/chevron1"/>
    <dgm:cxn modelId="{77306D42-8D6C-4171-8D08-B6F91047BE85}" type="presParOf" srcId="{86B83A20-A059-4FEF-BB2C-64EAB0E7FF87}" destId="{E6F98830-9F71-4C4E-847E-5B753A47E4E2}" srcOrd="0" destOrd="0" presId="urn:microsoft.com/office/officeart/2005/8/layout/chevron1"/>
    <dgm:cxn modelId="{FEA1C587-2918-407D-99F2-DA3D8242D74C}" type="presParOf" srcId="{86B83A20-A059-4FEF-BB2C-64EAB0E7FF87}" destId="{9FC1035D-852E-4B30-9183-05493788BE5E}" srcOrd="1" destOrd="0" presId="urn:microsoft.com/office/officeart/2005/8/layout/chevron1"/>
    <dgm:cxn modelId="{F1F10566-7242-495F-9370-E52BADC7AABF}" type="presParOf" srcId="{86B83A20-A059-4FEF-BB2C-64EAB0E7FF87}" destId="{FE6F86F9-4FC7-438F-AC5F-CEA00CB0F611}" srcOrd="2" destOrd="0" presId="urn:microsoft.com/office/officeart/2005/8/layout/chevron1"/>
    <dgm:cxn modelId="{F09430DB-6606-49DE-A339-485D97D40BBE}" type="presParOf" srcId="{86B83A20-A059-4FEF-BB2C-64EAB0E7FF87}" destId="{2B0919B6-AFA3-4A01-9B51-B7D644C85C4F}" srcOrd="3" destOrd="0" presId="urn:microsoft.com/office/officeart/2005/8/layout/chevron1"/>
    <dgm:cxn modelId="{AE7CA1CD-935E-4F45-A96F-705856D5C586}" type="presParOf" srcId="{86B83A20-A059-4FEF-BB2C-64EAB0E7FF87}" destId="{03D5D5D6-B8AF-4799-8F90-E5A23888C8D4}" srcOrd="4" destOrd="0" presId="urn:microsoft.com/office/officeart/2005/8/layout/chevron1"/>
    <dgm:cxn modelId="{3A961AD1-2259-421C-A970-DF83A5F04455}" type="presParOf" srcId="{86B83A20-A059-4FEF-BB2C-64EAB0E7FF87}" destId="{A8A25816-82DF-42F7-90A2-BD5F2B53A5B0}" srcOrd="5" destOrd="0" presId="urn:microsoft.com/office/officeart/2005/8/layout/chevron1"/>
    <dgm:cxn modelId="{C0ACDDDC-6A2F-4DB4-9955-91B7439C4D4C}" type="presParOf" srcId="{86B83A20-A059-4FEF-BB2C-64EAB0E7FF87}" destId="{3B638089-224E-44FC-83D5-E372115A5DCA}" srcOrd="6" destOrd="0" presId="urn:microsoft.com/office/officeart/2005/8/layout/chevron1"/>
    <dgm:cxn modelId="{3CEB0485-6BE3-46D7-9339-91011C0DBF68}" type="presParOf" srcId="{86B83A20-A059-4FEF-BB2C-64EAB0E7FF87}" destId="{BF1F9B3A-2B24-4AA2-A18A-232AC29A1311}" srcOrd="7" destOrd="0" presId="urn:microsoft.com/office/officeart/2005/8/layout/chevron1"/>
    <dgm:cxn modelId="{F1EABD3E-C46C-4E41-A5AE-71C165EB8F9A}" type="presParOf" srcId="{86B83A20-A059-4FEF-BB2C-64EAB0E7FF87}" destId="{AE9FBC45-6875-4790-8FB1-0FA5811F60EB}" srcOrd="8" destOrd="0" presId="urn:microsoft.com/office/officeart/2005/8/layout/chevron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4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7ECB2A4D-801B-4C5C-ADE3-CDE82DB2F8A6}" type="presOf" srcId="{9B7B4F87-28C9-459E-B068-FB15C2069BD2}" destId="{FE6F86F9-4FC7-438F-AC5F-CEA00CB0F611}" srcOrd="0" destOrd="0" presId="urn:microsoft.com/office/officeart/2005/8/layout/chevron1"/>
    <dgm:cxn modelId="{D7768984-624A-4FBF-A716-EF05CC0B97F6}" type="presOf" srcId="{91CD8E2D-3A68-4EB8-814C-BDC2467218A4}" destId="{3B638089-224E-44FC-83D5-E372115A5DCA}" srcOrd="0" destOrd="0" presId="urn:microsoft.com/office/officeart/2005/8/layout/chevron1"/>
    <dgm:cxn modelId="{6EE10381-5AE5-4DC8-A29B-968A5ECB8346}" type="presOf" srcId="{9B3C7050-0FA6-40D6-A74F-A41A40B7D823}" destId="{03D5D5D6-B8AF-4799-8F90-E5A23888C8D4}" srcOrd="0" destOrd="0" presId="urn:microsoft.com/office/officeart/2005/8/layout/chevron1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4249CB00-C470-46AE-A9D6-263891A38071}" type="presOf" srcId="{63F7F671-E74A-40D4-B1D7-0537F6D43499}" destId="{E6F98830-9F71-4C4E-847E-5B753A47E4E2}" srcOrd="0" destOrd="0" presId="urn:microsoft.com/office/officeart/2005/8/layout/chevron1"/>
    <dgm:cxn modelId="{DE1D8F60-D785-4E13-889A-673EEDEED0BF}" type="presOf" srcId="{D7805BE5-3C3E-4561-83CD-C4E14C999AB2}" destId="{AE9FBC45-6875-4790-8FB1-0FA5811F60EB}" srcOrd="0" destOrd="0" presId="urn:microsoft.com/office/officeart/2005/8/layout/chevron1"/>
    <dgm:cxn modelId="{2D61431E-5959-43FB-99F8-8D6CFB6801E9}" type="presOf" srcId="{EE478FF5-A171-449A-871A-5362CC8EE08B}" destId="{86B83A20-A059-4FEF-BB2C-64EAB0E7FF87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E7B3EB02-30E2-4188-BAE9-097F22A88FA1}" type="presParOf" srcId="{86B83A20-A059-4FEF-BB2C-64EAB0E7FF87}" destId="{E6F98830-9F71-4C4E-847E-5B753A47E4E2}" srcOrd="0" destOrd="0" presId="urn:microsoft.com/office/officeart/2005/8/layout/chevron1"/>
    <dgm:cxn modelId="{23FD61B9-66F7-4440-A67C-A6E3C9D43A29}" type="presParOf" srcId="{86B83A20-A059-4FEF-BB2C-64EAB0E7FF87}" destId="{9FC1035D-852E-4B30-9183-05493788BE5E}" srcOrd="1" destOrd="0" presId="urn:microsoft.com/office/officeart/2005/8/layout/chevron1"/>
    <dgm:cxn modelId="{4CC9DD01-7F4E-4EB3-8FC3-CB74FB50DA9F}" type="presParOf" srcId="{86B83A20-A059-4FEF-BB2C-64EAB0E7FF87}" destId="{FE6F86F9-4FC7-438F-AC5F-CEA00CB0F611}" srcOrd="2" destOrd="0" presId="urn:microsoft.com/office/officeart/2005/8/layout/chevron1"/>
    <dgm:cxn modelId="{28DB51D2-0176-4390-9660-8160249B9791}" type="presParOf" srcId="{86B83A20-A059-4FEF-BB2C-64EAB0E7FF87}" destId="{2B0919B6-AFA3-4A01-9B51-B7D644C85C4F}" srcOrd="3" destOrd="0" presId="urn:microsoft.com/office/officeart/2005/8/layout/chevron1"/>
    <dgm:cxn modelId="{7EBF9B95-B3A0-401A-8A0E-D9384D8E8054}" type="presParOf" srcId="{86B83A20-A059-4FEF-BB2C-64EAB0E7FF87}" destId="{03D5D5D6-B8AF-4799-8F90-E5A23888C8D4}" srcOrd="4" destOrd="0" presId="urn:microsoft.com/office/officeart/2005/8/layout/chevron1"/>
    <dgm:cxn modelId="{7D4B8A8B-81E5-4B9D-9D65-65844A5843B6}" type="presParOf" srcId="{86B83A20-A059-4FEF-BB2C-64EAB0E7FF87}" destId="{A8A25816-82DF-42F7-90A2-BD5F2B53A5B0}" srcOrd="5" destOrd="0" presId="urn:microsoft.com/office/officeart/2005/8/layout/chevron1"/>
    <dgm:cxn modelId="{337CE652-90C5-4265-B36B-B85C1E1B14DF}" type="presParOf" srcId="{86B83A20-A059-4FEF-BB2C-64EAB0E7FF87}" destId="{3B638089-224E-44FC-83D5-E372115A5DCA}" srcOrd="6" destOrd="0" presId="urn:microsoft.com/office/officeart/2005/8/layout/chevron1"/>
    <dgm:cxn modelId="{CC268342-AEBB-4DBC-A68E-5BA9EA18D575}" type="presParOf" srcId="{86B83A20-A059-4FEF-BB2C-64EAB0E7FF87}" destId="{BF1F9B3A-2B24-4AA2-A18A-232AC29A1311}" srcOrd="7" destOrd="0" presId="urn:microsoft.com/office/officeart/2005/8/layout/chevron1"/>
    <dgm:cxn modelId="{D615ADA3-2B91-4B62-AE7F-A346818D743B}" type="presParOf" srcId="{86B83A20-A059-4FEF-BB2C-64EAB0E7FF87}" destId="{AE9FBC45-6875-4790-8FB1-0FA5811F60EB}" srcOrd="8" destOrd="0" presId="urn:microsoft.com/office/officeart/2005/8/layout/chevron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5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76844587-DFBA-4F51-8A97-9D698BCFB524}" type="presOf" srcId="{63F7F671-E74A-40D4-B1D7-0537F6D43499}" destId="{E6F98830-9F71-4C4E-847E-5B753A47E4E2}" srcOrd="0" destOrd="0" presId="urn:microsoft.com/office/officeart/2005/8/layout/chevron1"/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4E216A9C-853F-4DF6-973A-4D7D91713A1B}" type="presOf" srcId="{9B3C7050-0FA6-40D6-A74F-A41A40B7D823}" destId="{03D5D5D6-B8AF-4799-8F90-E5A23888C8D4}" srcOrd="0" destOrd="0" presId="urn:microsoft.com/office/officeart/2005/8/layout/chevron1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C25CDA77-CEBC-40E2-B0A1-1695C0C5A981}" type="presOf" srcId="{9B7B4F87-28C9-459E-B068-FB15C2069BD2}" destId="{FE6F86F9-4FC7-438F-AC5F-CEA00CB0F611}" srcOrd="0" destOrd="0" presId="urn:microsoft.com/office/officeart/2005/8/layout/chevron1"/>
    <dgm:cxn modelId="{6C451D13-A859-4326-983D-86235936C2C2}" type="presOf" srcId="{EE478FF5-A171-449A-871A-5362CC8EE08B}" destId="{86B83A20-A059-4FEF-BB2C-64EAB0E7FF87}" srcOrd="0" destOrd="0" presId="urn:microsoft.com/office/officeart/2005/8/layout/chevron1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7905A80F-FC55-4520-9BF3-5B1315D53185}" type="presOf" srcId="{91CD8E2D-3A68-4EB8-814C-BDC2467218A4}" destId="{3B638089-224E-44FC-83D5-E372115A5DCA}" srcOrd="0" destOrd="0" presId="urn:microsoft.com/office/officeart/2005/8/layout/chevron1"/>
    <dgm:cxn modelId="{1F494D9D-C21B-4620-AFF2-81159F8D5C96}" type="presOf" srcId="{D7805BE5-3C3E-4561-83CD-C4E14C999AB2}" destId="{AE9FBC45-6875-4790-8FB1-0FA5811F60EB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13D0586A-DE2C-437B-887B-931BCA039045}" type="presParOf" srcId="{86B83A20-A059-4FEF-BB2C-64EAB0E7FF87}" destId="{E6F98830-9F71-4C4E-847E-5B753A47E4E2}" srcOrd="0" destOrd="0" presId="urn:microsoft.com/office/officeart/2005/8/layout/chevron1"/>
    <dgm:cxn modelId="{FC54A54A-8C3C-41D7-B1B8-E1350D121810}" type="presParOf" srcId="{86B83A20-A059-4FEF-BB2C-64EAB0E7FF87}" destId="{9FC1035D-852E-4B30-9183-05493788BE5E}" srcOrd="1" destOrd="0" presId="urn:microsoft.com/office/officeart/2005/8/layout/chevron1"/>
    <dgm:cxn modelId="{ABECAB2A-5387-4453-9814-3AF2CD4CD50F}" type="presParOf" srcId="{86B83A20-A059-4FEF-BB2C-64EAB0E7FF87}" destId="{FE6F86F9-4FC7-438F-AC5F-CEA00CB0F611}" srcOrd="2" destOrd="0" presId="urn:microsoft.com/office/officeart/2005/8/layout/chevron1"/>
    <dgm:cxn modelId="{5F97DC5B-368B-4599-A84E-7B454215AA60}" type="presParOf" srcId="{86B83A20-A059-4FEF-BB2C-64EAB0E7FF87}" destId="{2B0919B6-AFA3-4A01-9B51-B7D644C85C4F}" srcOrd="3" destOrd="0" presId="urn:microsoft.com/office/officeart/2005/8/layout/chevron1"/>
    <dgm:cxn modelId="{E4F5A127-0AEF-41D9-8233-2FD7A9809539}" type="presParOf" srcId="{86B83A20-A059-4FEF-BB2C-64EAB0E7FF87}" destId="{03D5D5D6-B8AF-4799-8F90-E5A23888C8D4}" srcOrd="4" destOrd="0" presId="urn:microsoft.com/office/officeart/2005/8/layout/chevron1"/>
    <dgm:cxn modelId="{55F3FFC8-A50D-415D-B834-7EBC4DCF95C3}" type="presParOf" srcId="{86B83A20-A059-4FEF-BB2C-64EAB0E7FF87}" destId="{A8A25816-82DF-42F7-90A2-BD5F2B53A5B0}" srcOrd="5" destOrd="0" presId="urn:microsoft.com/office/officeart/2005/8/layout/chevron1"/>
    <dgm:cxn modelId="{C52980AF-35B9-4FB7-904F-0B6009B365DC}" type="presParOf" srcId="{86B83A20-A059-4FEF-BB2C-64EAB0E7FF87}" destId="{3B638089-224E-44FC-83D5-E372115A5DCA}" srcOrd="6" destOrd="0" presId="urn:microsoft.com/office/officeart/2005/8/layout/chevron1"/>
    <dgm:cxn modelId="{229FC4C8-4960-4489-8C41-0A9C795D7644}" type="presParOf" srcId="{86B83A20-A059-4FEF-BB2C-64EAB0E7FF87}" destId="{BF1F9B3A-2B24-4AA2-A18A-232AC29A1311}" srcOrd="7" destOrd="0" presId="urn:microsoft.com/office/officeart/2005/8/layout/chevron1"/>
    <dgm:cxn modelId="{48FF6D7C-3E0B-4E33-A0F6-927B154A9991}" type="presParOf" srcId="{86B83A20-A059-4FEF-BB2C-64EAB0E7FF87}" destId="{AE9FBC45-6875-4790-8FB1-0FA5811F60EB}" srcOrd="8" destOrd="0" presId="urn:microsoft.com/office/officeart/2005/8/layout/chevron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6.xml><?xml version="1.0" encoding="utf-8"?>
<dgm:dataModel xmlns:dgm="http://schemas.openxmlformats.org/drawingml/2006/diagram" xmlns:a="http://schemas.openxmlformats.org/drawingml/2006/main">
  <dgm:ptLst>
    <dgm:pt modelId="{F4ED9C53-FB27-47EC-BC7A-2BFD145C4EC1}" type="doc">
      <dgm:prSet loTypeId="urn:microsoft.com/office/officeart/2005/8/layout/vList5" loCatId="list" qsTypeId="urn:microsoft.com/office/officeart/2005/8/quickstyle/simple1" qsCatId="simple" csTypeId="urn:microsoft.com/office/officeart/2005/8/colors/accent6_4" csCatId="accent6" phldr="1"/>
      <dgm:spPr/>
      <dgm:t>
        <a:bodyPr/>
        <a:lstStyle/>
        <a:p>
          <a:endParaRPr lang="en-US"/>
        </a:p>
      </dgm:t>
    </dgm:pt>
    <dgm:pt modelId="{0D3E83E6-E009-4345-AB95-842786309144}">
      <dgm:prSet phldrT="[Text]" custT="1"/>
      <dgm:spPr>
        <a:solidFill>
          <a:srgbClr val="003366"/>
        </a:solidFill>
      </dgm:spPr>
      <dgm:t>
        <a:bodyPr/>
        <a:lstStyle/>
        <a:p>
          <a:r>
            <a:rPr lang="en-US" sz="3600" b="1" dirty="0" smtClean="0">
              <a:latin typeface="Garamond" pitchFamily="18" charset="0"/>
            </a:rPr>
            <a:t>1</a:t>
          </a:r>
          <a:endParaRPr lang="en-US" sz="3600" b="1" dirty="0">
            <a:latin typeface="Garamond" pitchFamily="18" charset="0"/>
          </a:endParaRPr>
        </a:p>
      </dgm:t>
    </dgm:pt>
    <dgm:pt modelId="{2912410C-88E9-4E77-B148-E41100E0387C}" type="parTrans" cxnId="{9B73ABC7-03D0-4CEC-A559-9732B2F16753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EEC12B67-7BF5-4254-93FF-805CB2243229}" type="sibTrans" cxnId="{9B73ABC7-03D0-4CEC-A559-9732B2F16753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2C413FF6-D435-44C3-A3A3-D6FCB54EC068}">
      <dgm:prSet phldrT="[Text]"/>
      <dgm:spPr/>
      <dgm:t>
        <a:bodyPr/>
        <a:lstStyle/>
        <a:p>
          <a:r>
            <a:rPr lang="en-US" dirty="0" smtClean="0">
              <a:latin typeface="Garamond" pitchFamily="18" charset="0"/>
            </a:rPr>
            <a:t>Current leader in China</a:t>
          </a:r>
          <a:endParaRPr lang="en-US" dirty="0">
            <a:latin typeface="Garamond" pitchFamily="18" charset="0"/>
          </a:endParaRPr>
        </a:p>
      </dgm:t>
    </dgm:pt>
    <dgm:pt modelId="{CBE02CD3-06D4-48E0-AAFD-4175835160CC}" type="parTrans" cxnId="{9AF7CACC-1FC1-4430-AD67-6738308C0AEF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5E8A4670-7ACD-4933-A91A-54146AF0E957}" type="sibTrans" cxnId="{9AF7CACC-1FC1-4430-AD67-6738308C0AEF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E66A24DE-A38B-4B1A-BA6D-DDD9BCD1BC6B}">
      <dgm:prSet phldrT="[Text]" custT="1"/>
      <dgm:spPr>
        <a:solidFill>
          <a:srgbClr val="003366"/>
        </a:solidFill>
      </dgm:spPr>
      <dgm:t>
        <a:bodyPr/>
        <a:lstStyle/>
        <a:p>
          <a:r>
            <a:rPr lang="en-US" sz="3600" b="1" dirty="0" smtClean="0">
              <a:latin typeface="Garamond" pitchFamily="18" charset="0"/>
            </a:rPr>
            <a:t>2</a:t>
          </a:r>
          <a:endParaRPr lang="en-US" sz="3600" b="1" dirty="0">
            <a:latin typeface="Garamond" pitchFamily="18" charset="0"/>
          </a:endParaRPr>
        </a:p>
      </dgm:t>
    </dgm:pt>
    <dgm:pt modelId="{102298F3-94DE-40E3-9892-8C7055CE451F}" type="parTrans" cxnId="{B5304D95-6C98-4A97-B8EA-0B828B77FE62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F824C5C7-180A-44F5-A9B7-6E024DCEB7FB}" type="sibTrans" cxnId="{B5304D95-6C98-4A97-B8EA-0B828B77FE62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3307D196-E584-429F-A772-B9530A3EDE3F}">
      <dgm:prSet phldrT="[Text]" custT="1"/>
      <dgm:spPr>
        <a:solidFill>
          <a:srgbClr val="003366"/>
        </a:solidFill>
      </dgm:spPr>
      <dgm:t>
        <a:bodyPr/>
        <a:lstStyle/>
        <a:p>
          <a:r>
            <a:rPr lang="en-US" sz="3600" b="1" dirty="0" smtClean="0">
              <a:latin typeface="Garamond" pitchFamily="18" charset="0"/>
            </a:rPr>
            <a:t>3</a:t>
          </a:r>
          <a:endParaRPr lang="en-US" sz="3600" b="1" dirty="0">
            <a:latin typeface="Garamond" pitchFamily="18" charset="0"/>
          </a:endParaRPr>
        </a:p>
      </dgm:t>
    </dgm:pt>
    <dgm:pt modelId="{9051BBE5-49F4-485A-B964-B2420B252438}" type="parTrans" cxnId="{BBD93FBD-6DB2-4D84-B4F2-B018F9F8E45B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193119C9-E60B-4159-B609-046236E53311}" type="sibTrans" cxnId="{BBD93FBD-6DB2-4D84-B4F2-B018F9F8E45B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608547E0-854C-4EAD-8EC4-0B87270495CD}">
      <dgm:prSet phldrT="[Text]"/>
      <dgm:spPr/>
      <dgm:t>
        <a:bodyPr/>
        <a:lstStyle/>
        <a:p>
          <a:r>
            <a:rPr lang="en-US" dirty="0" smtClean="0">
              <a:latin typeface="Garamond" pitchFamily="18" charset="0"/>
            </a:rPr>
            <a:t>Current low price</a:t>
          </a:r>
          <a:endParaRPr lang="en-US" dirty="0">
            <a:latin typeface="Garamond" pitchFamily="18" charset="0"/>
          </a:endParaRPr>
        </a:p>
      </dgm:t>
    </dgm:pt>
    <dgm:pt modelId="{1AB62F00-D456-4A02-86C2-E22AC935AE07}" type="parTrans" cxnId="{276F5F82-3178-43D9-9216-67476D43D7B6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73FB5138-2F5F-4D90-A166-64602145384B}" type="sibTrans" cxnId="{276F5F82-3178-43D9-9216-67476D43D7B6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9B616EC8-3024-4713-9E12-DAA9344A78F2}">
      <dgm:prSet phldrT="[Text]"/>
      <dgm:spPr/>
      <dgm:t>
        <a:bodyPr/>
        <a:lstStyle/>
        <a:p>
          <a:pPr algn="l"/>
          <a:r>
            <a:rPr lang="en-US" dirty="0" smtClean="0">
              <a:latin typeface="Garamond" pitchFamily="18" charset="0"/>
            </a:rPr>
            <a:t>Expected growth</a:t>
          </a:r>
          <a:endParaRPr lang="en-US" dirty="0">
            <a:latin typeface="Garamond" pitchFamily="18" charset="0"/>
          </a:endParaRPr>
        </a:p>
      </dgm:t>
    </dgm:pt>
    <dgm:pt modelId="{57653AE2-E306-4C34-86B5-5530CE5D5558}" type="sibTrans" cxnId="{EC5DE3A7-8764-483C-9A20-E559FC790B87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30BB1B23-F0BB-4664-A288-B077FDAF3C63}" type="parTrans" cxnId="{EC5DE3A7-8764-483C-9A20-E559FC790B87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E4CDB088-0AF1-4A6F-881E-3E2C08CF2CDA}" type="pres">
      <dgm:prSet presAssocID="{F4ED9C53-FB27-47EC-BC7A-2BFD145C4EC1}" presName="Name0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EC7BD54-A8D6-4F82-9C4F-54271B0785FD}" type="pres">
      <dgm:prSet presAssocID="{0D3E83E6-E009-4345-AB95-842786309144}" presName="linNode" presStyleCnt="0"/>
      <dgm:spPr/>
    </dgm:pt>
    <dgm:pt modelId="{E3A9ED75-DBB9-4087-A629-158EC44115D0}" type="pres">
      <dgm:prSet presAssocID="{0D3E83E6-E009-4345-AB95-842786309144}" presName="parentText" presStyleLbl="node1" presStyleIdx="0" presStyleCnt="3" custScaleX="3749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8FCC0E-C081-4F79-9256-626E5B4AF938}" type="pres">
      <dgm:prSet presAssocID="{0D3E83E6-E009-4345-AB95-842786309144}" presName="descendantText" presStyleLbl="alignAccFollowNode1" presStyleIdx="0" presStyleCnt="3" custScaleX="1109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763632-D796-4FEE-BB8B-992D6F4C1E27}" type="pres">
      <dgm:prSet presAssocID="{EEC12B67-7BF5-4254-93FF-805CB2243229}" presName="sp" presStyleCnt="0"/>
      <dgm:spPr/>
    </dgm:pt>
    <dgm:pt modelId="{F77CD5A0-F08B-4CDC-8026-441F2780BB34}" type="pres">
      <dgm:prSet presAssocID="{E66A24DE-A38B-4B1A-BA6D-DDD9BCD1BC6B}" presName="linNode" presStyleCnt="0"/>
      <dgm:spPr/>
    </dgm:pt>
    <dgm:pt modelId="{0E26DAE5-65E6-4136-BA76-17BA2184C730}" type="pres">
      <dgm:prSet presAssocID="{E66A24DE-A38B-4B1A-BA6D-DDD9BCD1BC6B}" presName="parentText" presStyleLbl="node1" presStyleIdx="1" presStyleCnt="3" custScaleX="3749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E2FE4E6-C0C8-4D38-837A-53376E9050AA}" type="pres">
      <dgm:prSet presAssocID="{E66A24DE-A38B-4B1A-BA6D-DDD9BCD1BC6B}" presName="descendantText" presStyleLbl="alignAccFollowNode1" presStyleIdx="1" presStyleCnt="3" custScaleX="1109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85A6613-FB6F-4FC9-9BA7-D2CA7332DD0F}" type="pres">
      <dgm:prSet presAssocID="{F824C5C7-180A-44F5-A9B7-6E024DCEB7FB}" presName="sp" presStyleCnt="0"/>
      <dgm:spPr/>
    </dgm:pt>
    <dgm:pt modelId="{7482990D-F30B-4A62-9450-91E161AA7E16}" type="pres">
      <dgm:prSet presAssocID="{3307D196-E584-429F-A772-B9530A3EDE3F}" presName="linNode" presStyleCnt="0"/>
      <dgm:spPr/>
    </dgm:pt>
    <dgm:pt modelId="{57BC8414-7EF7-43A4-9945-791E71E51E54}" type="pres">
      <dgm:prSet presAssocID="{3307D196-E584-429F-A772-B9530A3EDE3F}" presName="parentText" presStyleLbl="node1" presStyleIdx="2" presStyleCnt="3" custScaleX="3749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D405E7C8-5CD6-4976-8E82-0EF5672BF9ED}" type="pres">
      <dgm:prSet presAssocID="{3307D196-E584-429F-A772-B9530A3EDE3F}" presName="descendantText" presStyleLbl="alignAccFollowNode1" presStyleIdx="2" presStyleCnt="3" custScaleX="11093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6A3C3BD-6F17-44B3-8076-91765C5428D8}" type="presOf" srcId="{608547E0-854C-4EAD-8EC4-0B87270495CD}" destId="{D405E7C8-5CD6-4976-8E82-0EF5672BF9ED}" srcOrd="0" destOrd="0" presId="urn:microsoft.com/office/officeart/2005/8/layout/vList5"/>
    <dgm:cxn modelId="{B5304D95-6C98-4A97-B8EA-0B828B77FE62}" srcId="{F4ED9C53-FB27-47EC-BC7A-2BFD145C4EC1}" destId="{E66A24DE-A38B-4B1A-BA6D-DDD9BCD1BC6B}" srcOrd="1" destOrd="0" parTransId="{102298F3-94DE-40E3-9892-8C7055CE451F}" sibTransId="{F824C5C7-180A-44F5-A9B7-6E024DCEB7FB}"/>
    <dgm:cxn modelId="{7EB9688D-51B7-4C79-BCDB-DEEFC8B0D27D}" type="presOf" srcId="{E66A24DE-A38B-4B1A-BA6D-DDD9BCD1BC6B}" destId="{0E26DAE5-65E6-4136-BA76-17BA2184C730}" srcOrd="0" destOrd="0" presId="urn:microsoft.com/office/officeart/2005/8/layout/vList5"/>
    <dgm:cxn modelId="{BBD93FBD-6DB2-4D84-B4F2-B018F9F8E45B}" srcId="{F4ED9C53-FB27-47EC-BC7A-2BFD145C4EC1}" destId="{3307D196-E584-429F-A772-B9530A3EDE3F}" srcOrd="2" destOrd="0" parTransId="{9051BBE5-49F4-485A-B964-B2420B252438}" sibTransId="{193119C9-E60B-4159-B609-046236E53311}"/>
    <dgm:cxn modelId="{D7BDBA7D-84B1-4DEB-8A66-BE1FAD0C7ADD}" type="presOf" srcId="{9B616EC8-3024-4713-9E12-DAA9344A78F2}" destId="{0E2FE4E6-C0C8-4D38-837A-53376E9050AA}" srcOrd="0" destOrd="0" presId="urn:microsoft.com/office/officeart/2005/8/layout/vList5"/>
    <dgm:cxn modelId="{03F942C1-52D7-4B51-87B4-4475833A3E43}" type="presOf" srcId="{0D3E83E6-E009-4345-AB95-842786309144}" destId="{E3A9ED75-DBB9-4087-A629-158EC44115D0}" srcOrd="0" destOrd="0" presId="urn:microsoft.com/office/officeart/2005/8/layout/vList5"/>
    <dgm:cxn modelId="{276F5F82-3178-43D9-9216-67476D43D7B6}" srcId="{3307D196-E584-429F-A772-B9530A3EDE3F}" destId="{608547E0-854C-4EAD-8EC4-0B87270495CD}" srcOrd="0" destOrd="0" parTransId="{1AB62F00-D456-4A02-86C2-E22AC935AE07}" sibTransId="{73FB5138-2F5F-4D90-A166-64602145384B}"/>
    <dgm:cxn modelId="{EC5DE3A7-8764-483C-9A20-E559FC790B87}" srcId="{E66A24DE-A38B-4B1A-BA6D-DDD9BCD1BC6B}" destId="{9B616EC8-3024-4713-9E12-DAA9344A78F2}" srcOrd="0" destOrd="0" parTransId="{30BB1B23-F0BB-4664-A288-B077FDAF3C63}" sibTransId="{57653AE2-E306-4C34-86B5-5530CE5D5558}"/>
    <dgm:cxn modelId="{99FAADED-04D7-42B8-8DEB-4C31940C9D63}" type="presOf" srcId="{2C413FF6-D435-44C3-A3A3-D6FCB54EC068}" destId="{0D8FCC0E-C081-4F79-9256-626E5B4AF938}" srcOrd="0" destOrd="0" presId="urn:microsoft.com/office/officeart/2005/8/layout/vList5"/>
    <dgm:cxn modelId="{2544F3CA-90A6-41FB-A708-81CD93B8241A}" type="presOf" srcId="{F4ED9C53-FB27-47EC-BC7A-2BFD145C4EC1}" destId="{E4CDB088-0AF1-4A6F-881E-3E2C08CF2CDA}" srcOrd="0" destOrd="0" presId="urn:microsoft.com/office/officeart/2005/8/layout/vList5"/>
    <dgm:cxn modelId="{9B73ABC7-03D0-4CEC-A559-9732B2F16753}" srcId="{F4ED9C53-FB27-47EC-BC7A-2BFD145C4EC1}" destId="{0D3E83E6-E009-4345-AB95-842786309144}" srcOrd="0" destOrd="0" parTransId="{2912410C-88E9-4E77-B148-E41100E0387C}" sibTransId="{EEC12B67-7BF5-4254-93FF-805CB2243229}"/>
    <dgm:cxn modelId="{9AF7CACC-1FC1-4430-AD67-6738308C0AEF}" srcId="{0D3E83E6-E009-4345-AB95-842786309144}" destId="{2C413FF6-D435-44C3-A3A3-D6FCB54EC068}" srcOrd="0" destOrd="0" parTransId="{CBE02CD3-06D4-48E0-AAFD-4175835160CC}" sibTransId="{5E8A4670-7ACD-4933-A91A-54146AF0E957}"/>
    <dgm:cxn modelId="{42E4082F-FB3B-4B91-8E62-0365776A4801}" type="presOf" srcId="{3307D196-E584-429F-A772-B9530A3EDE3F}" destId="{57BC8414-7EF7-43A4-9945-791E71E51E54}" srcOrd="0" destOrd="0" presId="urn:microsoft.com/office/officeart/2005/8/layout/vList5"/>
    <dgm:cxn modelId="{E975C0ED-56D6-4566-B9DA-84F5CD4D5500}" type="presParOf" srcId="{E4CDB088-0AF1-4A6F-881E-3E2C08CF2CDA}" destId="{4EC7BD54-A8D6-4F82-9C4F-54271B0785FD}" srcOrd="0" destOrd="0" presId="urn:microsoft.com/office/officeart/2005/8/layout/vList5"/>
    <dgm:cxn modelId="{D173AC23-FCAE-4062-A44B-268857696BDB}" type="presParOf" srcId="{4EC7BD54-A8D6-4F82-9C4F-54271B0785FD}" destId="{E3A9ED75-DBB9-4087-A629-158EC44115D0}" srcOrd="0" destOrd="0" presId="urn:microsoft.com/office/officeart/2005/8/layout/vList5"/>
    <dgm:cxn modelId="{75792534-CC32-4A9C-AB28-54AF805BED07}" type="presParOf" srcId="{4EC7BD54-A8D6-4F82-9C4F-54271B0785FD}" destId="{0D8FCC0E-C081-4F79-9256-626E5B4AF938}" srcOrd="1" destOrd="0" presId="urn:microsoft.com/office/officeart/2005/8/layout/vList5"/>
    <dgm:cxn modelId="{96258182-7137-4592-8113-24844B36AAB8}" type="presParOf" srcId="{E4CDB088-0AF1-4A6F-881E-3E2C08CF2CDA}" destId="{59763632-D796-4FEE-BB8B-992D6F4C1E27}" srcOrd="1" destOrd="0" presId="urn:microsoft.com/office/officeart/2005/8/layout/vList5"/>
    <dgm:cxn modelId="{6265F2F2-A974-4914-8CE2-5F2B0E8856D8}" type="presParOf" srcId="{E4CDB088-0AF1-4A6F-881E-3E2C08CF2CDA}" destId="{F77CD5A0-F08B-4CDC-8026-441F2780BB34}" srcOrd="2" destOrd="0" presId="urn:microsoft.com/office/officeart/2005/8/layout/vList5"/>
    <dgm:cxn modelId="{ECF22519-58D1-4DC6-9A62-9189F7A01FFC}" type="presParOf" srcId="{F77CD5A0-F08B-4CDC-8026-441F2780BB34}" destId="{0E26DAE5-65E6-4136-BA76-17BA2184C730}" srcOrd="0" destOrd="0" presId="urn:microsoft.com/office/officeart/2005/8/layout/vList5"/>
    <dgm:cxn modelId="{69928E8B-B42F-429D-8C58-34423F6131D4}" type="presParOf" srcId="{F77CD5A0-F08B-4CDC-8026-441F2780BB34}" destId="{0E2FE4E6-C0C8-4D38-837A-53376E9050AA}" srcOrd="1" destOrd="0" presId="urn:microsoft.com/office/officeart/2005/8/layout/vList5"/>
    <dgm:cxn modelId="{371BC073-181C-4E65-8F1D-A755E9800F85}" type="presParOf" srcId="{E4CDB088-0AF1-4A6F-881E-3E2C08CF2CDA}" destId="{E85A6613-FB6F-4FC9-9BA7-D2CA7332DD0F}" srcOrd="3" destOrd="0" presId="urn:microsoft.com/office/officeart/2005/8/layout/vList5"/>
    <dgm:cxn modelId="{28B627F2-7F06-4A59-893C-1DD01AF490A5}" type="presParOf" srcId="{E4CDB088-0AF1-4A6F-881E-3E2C08CF2CDA}" destId="{7482990D-F30B-4A62-9450-91E161AA7E16}" srcOrd="4" destOrd="0" presId="urn:microsoft.com/office/officeart/2005/8/layout/vList5"/>
    <dgm:cxn modelId="{31D97D3D-D12B-4927-84F0-98B93FFF512E}" type="presParOf" srcId="{7482990D-F30B-4A62-9450-91E161AA7E16}" destId="{57BC8414-7EF7-43A4-9945-791E71E51E54}" srcOrd="0" destOrd="0" presId="urn:microsoft.com/office/officeart/2005/8/layout/vList5"/>
    <dgm:cxn modelId="{744FE27E-9634-4664-ACA9-F2281EFC27F5}" type="presParOf" srcId="{7482990D-F30B-4A62-9450-91E161AA7E16}" destId="{D405E7C8-5CD6-4976-8E82-0EF5672BF9ED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17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 custLinFactNeighborX="40126" custLinFactNeighborY="15000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D4EA4597-9096-4668-8778-C8D66ADE3493}" type="presOf" srcId="{9B3C7050-0FA6-40D6-A74F-A41A40B7D823}" destId="{03D5D5D6-B8AF-4799-8F90-E5A23888C8D4}" srcOrd="0" destOrd="0" presId="urn:microsoft.com/office/officeart/2005/8/layout/chevron1"/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1EB65DDC-3CD3-4782-B717-7366D59B0E5E}" type="presOf" srcId="{D7805BE5-3C3E-4561-83CD-C4E14C999AB2}" destId="{AE9FBC45-6875-4790-8FB1-0FA5811F60EB}" srcOrd="0" destOrd="0" presId="urn:microsoft.com/office/officeart/2005/8/layout/chevron1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D2F60C19-D614-4E01-9E05-338C45627707}" type="presOf" srcId="{63F7F671-E74A-40D4-B1D7-0537F6D43499}" destId="{E6F98830-9F71-4C4E-847E-5B753A47E4E2}" srcOrd="0" destOrd="0" presId="urn:microsoft.com/office/officeart/2005/8/layout/chevron1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CD2972E4-9873-41BC-8AD1-2918430A7740}" type="presOf" srcId="{9B7B4F87-28C9-459E-B068-FB15C2069BD2}" destId="{FE6F86F9-4FC7-438F-AC5F-CEA00CB0F611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F41954E0-B029-4DCF-A5CB-C2B4C2003727}" type="presOf" srcId="{91CD8E2D-3A68-4EB8-814C-BDC2467218A4}" destId="{3B638089-224E-44FC-83D5-E372115A5DCA}" srcOrd="0" destOrd="0" presId="urn:microsoft.com/office/officeart/2005/8/layout/chevron1"/>
    <dgm:cxn modelId="{4C29C5B7-F1E6-44A3-AC05-74FC45DC7D12}" type="presOf" srcId="{EE478FF5-A171-449A-871A-5362CC8EE08B}" destId="{86B83A20-A059-4FEF-BB2C-64EAB0E7FF87}" srcOrd="0" destOrd="0" presId="urn:microsoft.com/office/officeart/2005/8/layout/chevron1"/>
    <dgm:cxn modelId="{3CACC456-B20A-45B3-B109-DA05ADBE7266}" type="presParOf" srcId="{86B83A20-A059-4FEF-BB2C-64EAB0E7FF87}" destId="{E6F98830-9F71-4C4E-847E-5B753A47E4E2}" srcOrd="0" destOrd="0" presId="urn:microsoft.com/office/officeart/2005/8/layout/chevron1"/>
    <dgm:cxn modelId="{1B3EE25D-E16B-493B-8FC2-99157E9D6141}" type="presParOf" srcId="{86B83A20-A059-4FEF-BB2C-64EAB0E7FF87}" destId="{9FC1035D-852E-4B30-9183-05493788BE5E}" srcOrd="1" destOrd="0" presId="urn:microsoft.com/office/officeart/2005/8/layout/chevron1"/>
    <dgm:cxn modelId="{96C665BB-538F-40BD-8AB3-57564B53233A}" type="presParOf" srcId="{86B83A20-A059-4FEF-BB2C-64EAB0E7FF87}" destId="{FE6F86F9-4FC7-438F-AC5F-CEA00CB0F611}" srcOrd="2" destOrd="0" presId="urn:microsoft.com/office/officeart/2005/8/layout/chevron1"/>
    <dgm:cxn modelId="{08A753A1-58BC-40BD-B0CB-B56CE2EFB8C7}" type="presParOf" srcId="{86B83A20-A059-4FEF-BB2C-64EAB0E7FF87}" destId="{2B0919B6-AFA3-4A01-9B51-B7D644C85C4F}" srcOrd="3" destOrd="0" presId="urn:microsoft.com/office/officeart/2005/8/layout/chevron1"/>
    <dgm:cxn modelId="{C1E6D868-36D9-4467-9C5B-1B58C6893356}" type="presParOf" srcId="{86B83A20-A059-4FEF-BB2C-64EAB0E7FF87}" destId="{03D5D5D6-B8AF-4799-8F90-E5A23888C8D4}" srcOrd="4" destOrd="0" presId="urn:microsoft.com/office/officeart/2005/8/layout/chevron1"/>
    <dgm:cxn modelId="{B270D1AF-57B2-4EA3-83C8-60E59A113B93}" type="presParOf" srcId="{86B83A20-A059-4FEF-BB2C-64EAB0E7FF87}" destId="{A8A25816-82DF-42F7-90A2-BD5F2B53A5B0}" srcOrd="5" destOrd="0" presId="urn:microsoft.com/office/officeart/2005/8/layout/chevron1"/>
    <dgm:cxn modelId="{87A8687A-717A-42FD-8231-465488293B57}" type="presParOf" srcId="{86B83A20-A059-4FEF-BB2C-64EAB0E7FF87}" destId="{3B638089-224E-44FC-83D5-E372115A5DCA}" srcOrd="6" destOrd="0" presId="urn:microsoft.com/office/officeart/2005/8/layout/chevron1"/>
    <dgm:cxn modelId="{512EF752-B6F2-4E1A-AC90-B6B35819D46C}" type="presParOf" srcId="{86B83A20-A059-4FEF-BB2C-64EAB0E7FF87}" destId="{BF1F9B3A-2B24-4AA2-A18A-232AC29A1311}" srcOrd="7" destOrd="0" presId="urn:microsoft.com/office/officeart/2005/8/layout/chevron1"/>
    <dgm:cxn modelId="{3B30F8F0-0333-4A8A-BC7C-A30164A0DC80}" type="presParOf" srcId="{86B83A20-A059-4FEF-BB2C-64EAB0E7FF87}" destId="{AE9FBC45-6875-4790-8FB1-0FA5811F60EB}" srcOrd="8" destOrd="0" presId="urn:microsoft.com/office/officeart/2005/8/layout/chevron1"/>
  </dgm:cxnLst>
  <dgm:bg/>
  <dgm:whole>
    <a:ln>
      <a:noFill/>
    </a:ln>
  </dgm:whole>
  <dgm:extLst>
    <a:ext uri="http://schemas.microsoft.com/office/drawing/2008/diagram">
      <dsp:dataModelExt xmlns:dsp="http://schemas.microsoft.com/office/drawing/2008/diagram" xmlns="" relId="rId12" minVer="http://schemas.openxmlformats.org/drawingml/2006/diagram"/>
    </a:ext>
  </dgm:extLst>
</dgm:dataModel>
</file>

<file path=ppt/diagrams/data18.xml><?xml version="1.0" encoding="utf-8"?>
<dgm:dataModel xmlns:dgm="http://schemas.openxmlformats.org/drawingml/2006/diagram" xmlns:a="http://schemas.openxmlformats.org/drawingml/2006/main">
  <dgm:ptLst>
    <dgm:pt modelId="{F4ED9C53-FB27-47EC-BC7A-2BFD145C4EC1}" type="doc">
      <dgm:prSet loTypeId="urn:microsoft.com/office/officeart/2005/8/layout/vList5" loCatId="list" qsTypeId="urn:microsoft.com/office/officeart/2005/8/quickstyle/simple1" qsCatId="simple" csTypeId="urn:microsoft.com/office/officeart/2005/8/colors/accent6_4" csCatId="accent6" phldr="1"/>
      <dgm:spPr/>
      <dgm:t>
        <a:bodyPr/>
        <a:lstStyle/>
        <a:p>
          <a:endParaRPr lang="en-US"/>
        </a:p>
      </dgm:t>
    </dgm:pt>
    <dgm:pt modelId="{0D3E83E6-E009-4345-AB95-842786309144}">
      <dgm:prSet phldrT="[Text]" custT="1"/>
      <dgm:spPr>
        <a:solidFill>
          <a:srgbClr val="003366"/>
        </a:solidFill>
      </dgm:spPr>
      <dgm:t>
        <a:bodyPr/>
        <a:lstStyle/>
        <a:p>
          <a:r>
            <a:rPr lang="en-US" sz="3600" b="1" dirty="0" smtClean="0">
              <a:solidFill>
                <a:schemeClr val="accent1"/>
              </a:solidFill>
              <a:latin typeface="Garamond" pitchFamily="18" charset="0"/>
            </a:rPr>
            <a:t>$60</a:t>
          </a:r>
          <a:endParaRPr lang="en-US" sz="36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2912410C-88E9-4E77-B148-E41100E0387C}" type="parTrans" cxnId="{9B73ABC7-03D0-4CEC-A559-9732B2F16753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EEC12B67-7BF5-4254-93FF-805CB2243229}" type="sibTrans" cxnId="{9B73ABC7-03D0-4CEC-A559-9732B2F16753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2C413FF6-D435-44C3-A3A3-D6FCB54EC068}">
      <dgm:prSet phldrT="[Text]"/>
      <dgm:spPr>
        <a:solidFill>
          <a:schemeClr val="accent6">
            <a:lumMod val="50000"/>
            <a:alpha val="90000"/>
          </a:schemeClr>
        </a:solidFill>
      </dgm:spPr>
      <dgm:t>
        <a:bodyPr/>
        <a:lstStyle/>
        <a:p>
          <a:r>
            <a:rPr lang="en-US" dirty="0" smtClean="0">
              <a:solidFill>
                <a:schemeClr val="accent1"/>
              </a:solidFill>
              <a:latin typeface="Garamond" pitchFamily="18" charset="0"/>
            </a:rPr>
            <a:t>12 Month Price Target:</a:t>
          </a:r>
          <a:endParaRPr lang="en-US" dirty="0">
            <a:solidFill>
              <a:schemeClr val="accent1"/>
            </a:solidFill>
            <a:latin typeface="Garamond" pitchFamily="18" charset="0"/>
          </a:endParaRPr>
        </a:p>
      </dgm:t>
    </dgm:pt>
    <dgm:pt modelId="{CBE02CD3-06D4-48E0-AAFD-4175835160CC}" type="parTrans" cxnId="{9AF7CACC-1FC1-4430-AD67-6738308C0AEF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5E8A4670-7ACD-4933-A91A-54146AF0E957}" type="sibTrans" cxnId="{9AF7CACC-1FC1-4430-AD67-6738308C0AEF}">
      <dgm:prSet/>
      <dgm:spPr/>
      <dgm:t>
        <a:bodyPr/>
        <a:lstStyle/>
        <a:p>
          <a:endParaRPr lang="en-US">
            <a:latin typeface="Garamond" pitchFamily="18" charset="0"/>
          </a:endParaRPr>
        </a:p>
      </dgm:t>
    </dgm:pt>
    <dgm:pt modelId="{808BC349-F005-4C43-ABF8-EAEB1817ACCB}">
      <dgm:prSet phldrT="[Text]" custT="1"/>
      <dgm:spPr>
        <a:solidFill>
          <a:srgbClr val="003366"/>
        </a:solidFill>
      </dgm:spPr>
      <dgm:t>
        <a:bodyPr/>
        <a:lstStyle/>
        <a:p>
          <a:r>
            <a:rPr lang="en-US" sz="2800" b="1" dirty="0" smtClean="0">
              <a:solidFill>
                <a:schemeClr val="accent1"/>
              </a:solidFill>
              <a:latin typeface="Garamond" pitchFamily="18" charset="0"/>
            </a:rPr>
            <a:t>&lt; $50</a:t>
          </a:r>
        </a:p>
      </dgm:t>
    </dgm:pt>
    <dgm:pt modelId="{C1209E04-432C-4F77-A5AB-0E94FA6C5FA3}" type="parTrans" cxnId="{6F8DCF05-C6FC-4F41-9CB3-1C4B7552037E}">
      <dgm:prSet/>
      <dgm:spPr/>
      <dgm:t>
        <a:bodyPr/>
        <a:lstStyle/>
        <a:p>
          <a:endParaRPr lang="en-US"/>
        </a:p>
      </dgm:t>
    </dgm:pt>
    <dgm:pt modelId="{C2ABFC39-E08B-4057-B67A-BC2B23BC766A}" type="sibTrans" cxnId="{6F8DCF05-C6FC-4F41-9CB3-1C4B7552037E}">
      <dgm:prSet/>
      <dgm:spPr/>
      <dgm:t>
        <a:bodyPr/>
        <a:lstStyle/>
        <a:p>
          <a:endParaRPr lang="en-US"/>
        </a:p>
      </dgm:t>
    </dgm:pt>
    <dgm:pt modelId="{6096445D-A9E6-4D20-A669-4734D39582CD}">
      <dgm:prSet phldrT="[Text]"/>
      <dgm:spPr>
        <a:solidFill>
          <a:schemeClr val="accent6">
            <a:lumMod val="50000"/>
            <a:alpha val="90000"/>
          </a:schemeClr>
        </a:solidFill>
      </dgm:spPr>
      <dgm:t>
        <a:bodyPr/>
        <a:lstStyle/>
        <a:p>
          <a:r>
            <a:rPr lang="en-US" dirty="0" smtClean="0">
              <a:solidFill>
                <a:schemeClr val="accent1"/>
              </a:solidFill>
              <a:latin typeface="Garamond" pitchFamily="18" charset="0"/>
            </a:rPr>
            <a:t>Appropriate Entry Price:</a:t>
          </a:r>
          <a:endParaRPr lang="en-US" dirty="0">
            <a:solidFill>
              <a:schemeClr val="accent1"/>
            </a:solidFill>
            <a:latin typeface="Garamond" pitchFamily="18" charset="0"/>
          </a:endParaRPr>
        </a:p>
      </dgm:t>
    </dgm:pt>
    <dgm:pt modelId="{DA3085C0-D5D0-49A7-995B-FD09F350FB51}" type="parTrans" cxnId="{42F4E864-7E6F-47E6-84F8-4A49F5D5A0DB}">
      <dgm:prSet/>
      <dgm:spPr/>
      <dgm:t>
        <a:bodyPr/>
        <a:lstStyle/>
        <a:p>
          <a:endParaRPr lang="en-US"/>
        </a:p>
      </dgm:t>
    </dgm:pt>
    <dgm:pt modelId="{440D487D-731C-403F-9133-95832DD62CE2}" type="sibTrans" cxnId="{42F4E864-7E6F-47E6-84F8-4A49F5D5A0DB}">
      <dgm:prSet/>
      <dgm:spPr/>
      <dgm:t>
        <a:bodyPr/>
        <a:lstStyle/>
        <a:p>
          <a:endParaRPr lang="en-US"/>
        </a:p>
      </dgm:t>
    </dgm:pt>
    <dgm:pt modelId="{E4CDB088-0AF1-4A6F-881E-3E2C08CF2CDA}" type="pres">
      <dgm:prSet presAssocID="{F4ED9C53-FB27-47EC-BC7A-2BFD145C4EC1}" presName="Name0" presStyleCnt="0">
        <dgm:presLayoutVars>
          <dgm:dir val="rev"/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4EC7BD54-A8D6-4F82-9C4F-54271B0785FD}" type="pres">
      <dgm:prSet presAssocID="{0D3E83E6-E009-4345-AB95-842786309144}" presName="linNode" presStyleCnt="0"/>
      <dgm:spPr/>
    </dgm:pt>
    <dgm:pt modelId="{E3A9ED75-DBB9-4087-A629-158EC44115D0}" type="pres">
      <dgm:prSet presAssocID="{0D3E83E6-E009-4345-AB95-842786309144}" presName="parentText" presStyleLbl="node1" presStyleIdx="0" presStyleCnt="2" custScaleX="75654" custScaleY="9090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0D8FCC0E-C081-4F79-9256-626E5B4AF938}" type="pres">
      <dgm:prSet presAssocID="{0D3E83E6-E009-4345-AB95-842786309144}" presName="descendantText" presStyleLbl="alignAccFollowNode1" presStyleIdx="0" presStyleCnt="2" custScaleX="863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59763632-D796-4FEE-BB8B-992D6F4C1E27}" type="pres">
      <dgm:prSet presAssocID="{EEC12B67-7BF5-4254-93FF-805CB2243229}" presName="sp" presStyleCnt="0"/>
      <dgm:spPr/>
    </dgm:pt>
    <dgm:pt modelId="{49B3AF92-EF30-44D9-B84B-AE2DE44F7C91}" type="pres">
      <dgm:prSet presAssocID="{808BC349-F005-4C43-ABF8-EAEB1817ACCB}" presName="linNode" presStyleCnt="0"/>
      <dgm:spPr/>
    </dgm:pt>
    <dgm:pt modelId="{4ED30ABF-DABD-435C-9261-7227DB495428}" type="pres">
      <dgm:prSet presAssocID="{808BC349-F005-4C43-ABF8-EAEB1817ACCB}" presName="parentText" presStyleLbl="node1" presStyleIdx="1" presStyleCnt="2" custScaleX="75654" custScaleY="90909">
        <dgm:presLayoutVars>
          <dgm:chMax val="1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DF1C0B2-D863-49BB-9F2A-179B7F847EA9}" type="pres">
      <dgm:prSet presAssocID="{808BC349-F005-4C43-ABF8-EAEB1817ACCB}" presName="descendantText" presStyleLbl="alignAccFollowNode1" presStyleIdx="1" presStyleCnt="2" custScaleX="86394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3B91EE7-5052-4544-BF8A-8EA23F1DB3D0}" type="presOf" srcId="{0D3E83E6-E009-4345-AB95-842786309144}" destId="{E3A9ED75-DBB9-4087-A629-158EC44115D0}" srcOrd="0" destOrd="0" presId="urn:microsoft.com/office/officeart/2005/8/layout/vList5"/>
    <dgm:cxn modelId="{D2DEF445-6772-4DEB-9088-099CBC912EDF}" type="presOf" srcId="{6096445D-A9E6-4D20-A669-4734D39582CD}" destId="{ADF1C0B2-D863-49BB-9F2A-179B7F847EA9}" srcOrd="0" destOrd="0" presId="urn:microsoft.com/office/officeart/2005/8/layout/vList5"/>
    <dgm:cxn modelId="{41D7F617-7FD4-44C7-88C0-D4CCB92EDCCF}" type="presOf" srcId="{808BC349-F005-4C43-ABF8-EAEB1817ACCB}" destId="{4ED30ABF-DABD-435C-9261-7227DB495428}" srcOrd="0" destOrd="0" presId="urn:microsoft.com/office/officeart/2005/8/layout/vList5"/>
    <dgm:cxn modelId="{42F4E864-7E6F-47E6-84F8-4A49F5D5A0DB}" srcId="{808BC349-F005-4C43-ABF8-EAEB1817ACCB}" destId="{6096445D-A9E6-4D20-A669-4734D39582CD}" srcOrd="0" destOrd="0" parTransId="{DA3085C0-D5D0-49A7-995B-FD09F350FB51}" sibTransId="{440D487D-731C-403F-9133-95832DD62CE2}"/>
    <dgm:cxn modelId="{C7ED06C3-0B31-4820-8FF4-9474FCFE1805}" type="presOf" srcId="{2C413FF6-D435-44C3-A3A3-D6FCB54EC068}" destId="{0D8FCC0E-C081-4F79-9256-626E5B4AF938}" srcOrd="0" destOrd="0" presId="urn:microsoft.com/office/officeart/2005/8/layout/vList5"/>
    <dgm:cxn modelId="{7B3E524C-2E29-45EE-BDD7-AC4C91570121}" type="presOf" srcId="{F4ED9C53-FB27-47EC-BC7A-2BFD145C4EC1}" destId="{E4CDB088-0AF1-4A6F-881E-3E2C08CF2CDA}" srcOrd="0" destOrd="0" presId="urn:microsoft.com/office/officeart/2005/8/layout/vList5"/>
    <dgm:cxn modelId="{9AF7CACC-1FC1-4430-AD67-6738308C0AEF}" srcId="{0D3E83E6-E009-4345-AB95-842786309144}" destId="{2C413FF6-D435-44C3-A3A3-D6FCB54EC068}" srcOrd="0" destOrd="0" parTransId="{CBE02CD3-06D4-48E0-AAFD-4175835160CC}" sibTransId="{5E8A4670-7ACD-4933-A91A-54146AF0E957}"/>
    <dgm:cxn modelId="{6F8DCF05-C6FC-4F41-9CB3-1C4B7552037E}" srcId="{F4ED9C53-FB27-47EC-BC7A-2BFD145C4EC1}" destId="{808BC349-F005-4C43-ABF8-EAEB1817ACCB}" srcOrd="1" destOrd="0" parTransId="{C1209E04-432C-4F77-A5AB-0E94FA6C5FA3}" sibTransId="{C2ABFC39-E08B-4057-B67A-BC2B23BC766A}"/>
    <dgm:cxn modelId="{9B73ABC7-03D0-4CEC-A559-9732B2F16753}" srcId="{F4ED9C53-FB27-47EC-BC7A-2BFD145C4EC1}" destId="{0D3E83E6-E009-4345-AB95-842786309144}" srcOrd="0" destOrd="0" parTransId="{2912410C-88E9-4E77-B148-E41100E0387C}" sibTransId="{EEC12B67-7BF5-4254-93FF-805CB2243229}"/>
    <dgm:cxn modelId="{AD230AEB-A851-41C9-94EF-7657F0847E07}" type="presParOf" srcId="{E4CDB088-0AF1-4A6F-881E-3E2C08CF2CDA}" destId="{4EC7BD54-A8D6-4F82-9C4F-54271B0785FD}" srcOrd="0" destOrd="0" presId="urn:microsoft.com/office/officeart/2005/8/layout/vList5"/>
    <dgm:cxn modelId="{E614BEA4-5B47-4B46-B563-3953FC17557A}" type="presParOf" srcId="{4EC7BD54-A8D6-4F82-9C4F-54271B0785FD}" destId="{E3A9ED75-DBB9-4087-A629-158EC44115D0}" srcOrd="0" destOrd="0" presId="urn:microsoft.com/office/officeart/2005/8/layout/vList5"/>
    <dgm:cxn modelId="{F7794EEE-FE34-4BD6-88AF-685A10BDE30F}" type="presParOf" srcId="{4EC7BD54-A8D6-4F82-9C4F-54271B0785FD}" destId="{0D8FCC0E-C081-4F79-9256-626E5B4AF938}" srcOrd="1" destOrd="0" presId="urn:microsoft.com/office/officeart/2005/8/layout/vList5"/>
    <dgm:cxn modelId="{0C0BA9C2-7EC4-4AAC-9D09-B4A366914E3C}" type="presParOf" srcId="{E4CDB088-0AF1-4A6F-881E-3E2C08CF2CDA}" destId="{59763632-D796-4FEE-BB8B-992D6F4C1E27}" srcOrd="1" destOrd="0" presId="urn:microsoft.com/office/officeart/2005/8/layout/vList5"/>
    <dgm:cxn modelId="{7C7792B2-2FD0-4DD5-AE8A-7DEF0AE94852}" type="presParOf" srcId="{E4CDB088-0AF1-4A6F-881E-3E2C08CF2CDA}" destId="{49B3AF92-EF30-44D9-B84B-AE2DE44F7C91}" srcOrd="2" destOrd="0" presId="urn:microsoft.com/office/officeart/2005/8/layout/vList5"/>
    <dgm:cxn modelId="{AAEA0F9C-965D-4D64-BE78-C629CFBCED62}" type="presParOf" srcId="{49B3AF92-EF30-44D9-B84B-AE2DE44F7C91}" destId="{4ED30ABF-DABD-435C-9261-7227DB495428}" srcOrd="0" destOrd="0" presId="urn:microsoft.com/office/officeart/2005/8/layout/vList5"/>
    <dgm:cxn modelId="{F704580E-AC49-4C0D-8A52-26396CBD7989}" type="presParOf" srcId="{49B3AF92-EF30-44D9-B84B-AE2DE44F7C91}" destId="{ADF1C0B2-D863-49BB-9F2A-179B7F847EA9}" srcOrd="1" destOrd="0" presId="urn:microsoft.com/office/officeart/2005/8/layout/vList5"/>
  </dgm:cxnLst>
  <dgm:bg/>
  <dgm:whole/>
  <dgm:extLst>
    <a:ext uri="http://schemas.microsoft.com/office/drawing/2008/diagram">
      <dsp:dataModelExt xmlns:dsp="http://schemas.microsoft.com/office/drawing/2008/diagram" xmlns="" relId="rId1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8C1B59AD-AFF4-44C0-8B19-407F941CD2F2}" type="presOf" srcId="{63F7F671-E74A-40D4-B1D7-0537F6D43499}" destId="{E6F98830-9F71-4C4E-847E-5B753A47E4E2}" srcOrd="0" destOrd="0" presId="urn:microsoft.com/office/officeart/2005/8/layout/chevron1"/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0741BB03-D4D2-41B9-A873-26FE74781AD3}" type="presOf" srcId="{EE478FF5-A171-449A-871A-5362CC8EE08B}" destId="{86B83A20-A059-4FEF-BB2C-64EAB0E7FF87}" srcOrd="0" destOrd="0" presId="urn:microsoft.com/office/officeart/2005/8/layout/chevron1"/>
    <dgm:cxn modelId="{4531A2B7-82FB-4BB3-9392-66933D6FFFEF}" type="presOf" srcId="{D7805BE5-3C3E-4561-83CD-C4E14C999AB2}" destId="{AE9FBC45-6875-4790-8FB1-0FA5811F60EB}" srcOrd="0" destOrd="0" presId="urn:microsoft.com/office/officeart/2005/8/layout/chevron1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7BA19EDB-B333-4DDA-8245-8D71F639DC20}" type="presOf" srcId="{9B7B4F87-28C9-459E-B068-FB15C2069BD2}" destId="{FE6F86F9-4FC7-438F-AC5F-CEA00CB0F611}" srcOrd="0" destOrd="0" presId="urn:microsoft.com/office/officeart/2005/8/layout/chevron1"/>
    <dgm:cxn modelId="{68927C7C-C1B1-4EC1-AC68-F96B104CF216}" type="presOf" srcId="{9B3C7050-0FA6-40D6-A74F-A41A40B7D823}" destId="{03D5D5D6-B8AF-4799-8F90-E5A23888C8D4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E499C3FB-5FCF-421A-B86C-DF39B6B030D1}" type="presOf" srcId="{91CD8E2D-3A68-4EB8-814C-BDC2467218A4}" destId="{3B638089-224E-44FC-83D5-E372115A5DCA}" srcOrd="0" destOrd="0" presId="urn:microsoft.com/office/officeart/2005/8/layout/chevron1"/>
    <dgm:cxn modelId="{CE70FEF3-3A42-4846-A9DF-D08D2A154667}" type="presParOf" srcId="{86B83A20-A059-4FEF-BB2C-64EAB0E7FF87}" destId="{E6F98830-9F71-4C4E-847E-5B753A47E4E2}" srcOrd="0" destOrd="0" presId="urn:microsoft.com/office/officeart/2005/8/layout/chevron1"/>
    <dgm:cxn modelId="{A4B1C669-109C-4F5A-A812-7AC3986C6A22}" type="presParOf" srcId="{86B83A20-A059-4FEF-BB2C-64EAB0E7FF87}" destId="{9FC1035D-852E-4B30-9183-05493788BE5E}" srcOrd="1" destOrd="0" presId="urn:microsoft.com/office/officeart/2005/8/layout/chevron1"/>
    <dgm:cxn modelId="{1FA1E40F-BBB5-42FE-9E1D-E47D0DA8CF14}" type="presParOf" srcId="{86B83A20-A059-4FEF-BB2C-64EAB0E7FF87}" destId="{FE6F86F9-4FC7-438F-AC5F-CEA00CB0F611}" srcOrd="2" destOrd="0" presId="urn:microsoft.com/office/officeart/2005/8/layout/chevron1"/>
    <dgm:cxn modelId="{F14E0650-CA53-40FF-A3A4-165433856AF3}" type="presParOf" srcId="{86B83A20-A059-4FEF-BB2C-64EAB0E7FF87}" destId="{2B0919B6-AFA3-4A01-9B51-B7D644C85C4F}" srcOrd="3" destOrd="0" presId="urn:microsoft.com/office/officeart/2005/8/layout/chevron1"/>
    <dgm:cxn modelId="{FA32C0D3-2C7B-4E01-B728-EFF261FBB0E0}" type="presParOf" srcId="{86B83A20-A059-4FEF-BB2C-64EAB0E7FF87}" destId="{03D5D5D6-B8AF-4799-8F90-E5A23888C8D4}" srcOrd="4" destOrd="0" presId="urn:microsoft.com/office/officeart/2005/8/layout/chevron1"/>
    <dgm:cxn modelId="{E4BA951A-C5E5-4263-9C4E-932DE32D11D5}" type="presParOf" srcId="{86B83A20-A059-4FEF-BB2C-64EAB0E7FF87}" destId="{A8A25816-82DF-42F7-90A2-BD5F2B53A5B0}" srcOrd="5" destOrd="0" presId="urn:microsoft.com/office/officeart/2005/8/layout/chevron1"/>
    <dgm:cxn modelId="{6EFB91B5-7866-48EF-8380-C98EF5860085}" type="presParOf" srcId="{86B83A20-A059-4FEF-BB2C-64EAB0E7FF87}" destId="{3B638089-224E-44FC-83D5-E372115A5DCA}" srcOrd="6" destOrd="0" presId="urn:microsoft.com/office/officeart/2005/8/layout/chevron1"/>
    <dgm:cxn modelId="{F6C75D66-358E-475C-A2C8-48917CC1BF71}" type="presParOf" srcId="{86B83A20-A059-4FEF-BB2C-64EAB0E7FF87}" destId="{BF1F9B3A-2B24-4AA2-A18A-232AC29A1311}" srcOrd="7" destOrd="0" presId="urn:microsoft.com/office/officeart/2005/8/layout/chevron1"/>
    <dgm:cxn modelId="{78E9EDCE-2E9B-4309-8984-50241E552AAD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4038234E-C77D-46C0-B9E0-662B806ECB00}" type="presOf" srcId="{91CD8E2D-3A68-4EB8-814C-BDC2467218A4}" destId="{3B638089-224E-44FC-83D5-E372115A5DCA}" srcOrd="0" destOrd="0" presId="urn:microsoft.com/office/officeart/2005/8/layout/chevron1"/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03D1C436-8B07-4093-B58B-DA8519F7B17F}" type="presOf" srcId="{9B7B4F87-28C9-459E-B068-FB15C2069BD2}" destId="{FE6F86F9-4FC7-438F-AC5F-CEA00CB0F611}" srcOrd="0" destOrd="0" presId="urn:microsoft.com/office/officeart/2005/8/layout/chevron1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1D91B8C7-0DE3-44F6-8CA3-1BAB81011714}" type="presOf" srcId="{D7805BE5-3C3E-4561-83CD-C4E14C999AB2}" destId="{AE9FBC45-6875-4790-8FB1-0FA5811F60EB}" srcOrd="0" destOrd="0" presId="urn:microsoft.com/office/officeart/2005/8/layout/chevron1"/>
    <dgm:cxn modelId="{35BFA5B7-DBA8-4DFA-A065-2883CB20F03D}" type="presOf" srcId="{63F7F671-E74A-40D4-B1D7-0537F6D43499}" destId="{E6F98830-9F71-4C4E-847E-5B753A47E4E2}" srcOrd="0" destOrd="0" presId="urn:microsoft.com/office/officeart/2005/8/layout/chevron1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54407C43-66F4-48B3-96F4-543B4C5D8174}" type="presOf" srcId="{EE478FF5-A171-449A-871A-5362CC8EE08B}" destId="{86B83A20-A059-4FEF-BB2C-64EAB0E7FF87}" srcOrd="0" destOrd="0" presId="urn:microsoft.com/office/officeart/2005/8/layout/chevron1"/>
    <dgm:cxn modelId="{96966DF9-AA28-42B1-A0F0-0DD4BB4FDF2A}" type="presOf" srcId="{9B3C7050-0FA6-40D6-A74F-A41A40B7D823}" destId="{03D5D5D6-B8AF-4799-8F90-E5A23888C8D4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A49F4368-D7EB-4C10-A8A2-1E3AC2E1AF17}" type="presParOf" srcId="{86B83A20-A059-4FEF-BB2C-64EAB0E7FF87}" destId="{E6F98830-9F71-4C4E-847E-5B753A47E4E2}" srcOrd="0" destOrd="0" presId="urn:microsoft.com/office/officeart/2005/8/layout/chevron1"/>
    <dgm:cxn modelId="{3DFBBF06-4A92-4D6C-8D88-F75893BB0D08}" type="presParOf" srcId="{86B83A20-A059-4FEF-BB2C-64EAB0E7FF87}" destId="{9FC1035D-852E-4B30-9183-05493788BE5E}" srcOrd="1" destOrd="0" presId="urn:microsoft.com/office/officeart/2005/8/layout/chevron1"/>
    <dgm:cxn modelId="{328B2BBD-CE4C-4421-A4F9-00A42B80FDC2}" type="presParOf" srcId="{86B83A20-A059-4FEF-BB2C-64EAB0E7FF87}" destId="{FE6F86F9-4FC7-438F-AC5F-CEA00CB0F611}" srcOrd="2" destOrd="0" presId="urn:microsoft.com/office/officeart/2005/8/layout/chevron1"/>
    <dgm:cxn modelId="{D80535A3-9837-4265-859A-5126D3B54DFB}" type="presParOf" srcId="{86B83A20-A059-4FEF-BB2C-64EAB0E7FF87}" destId="{2B0919B6-AFA3-4A01-9B51-B7D644C85C4F}" srcOrd="3" destOrd="0" presId="urn:microsoft.com/office/officeart/2005/8/layout/chevron1"/>
    <dgm:cxn modelId="{3C4084D3-1540-489C-9090-D4F179300E8B}" type="presParOf" srcId="{86B83A20-A059-4FEF-BB2C-64EAB0E7FF87}" destId="{03D5D5D6-B8AF-4799-8F90-E5A23888C8D4}" srcOrd="4" destOrd="0" presId="urn:microsoft.com/office/officeart/2005/8/layout/chevron1"/>
    <dgm:cxn modelId="{0E29B5F6-D4A2-4D28-8B73-4975B0C3FBD1}" type="presParOf" srcId="{86B83A20-A059-4FEF-BB2C-64EAB0E7FF87}" destId="{A8A25816-82DF-42F7-90A2-BD5F2B53A5B0}" srcOrd="5" destOrd="0" presId="urn:microsoft.com/office/officeart/2005/8/layout/chevron1"/>
    <dgm:cxn modelId="{0A9193C3-BADD-4FAA-B7D1-6F1B5F53B2E0}" type="presParOf" srcId="{86B83A20-A059-4FEF-BB2C-64EAB0E7FF87}" destId="{3B638089-224E-44FC-83D5-E372115A5DCA}" srcOrd="6" destOrd="0" presId="urn:microsoft.com/office/officeart/2005/8/layout/chevron1"/>
    <dgm:cxn modelId="{078B992D-6E18-4D4C-BCBD-7EEAE5D52991}" type="presParOf" srcId="{86B83A20-A059-4FEF-BB2C-64EAB0E7FF87}" destId="{BF1F9B3A-2B24-4AA2-A18A-232AC29A1311}" srcOrd="7" destOrd="0" presId="urn:microsoft.com/office/officeart/2005/8/layout/chevron1"/>
    <dgm:cxn modelId="{5AF7AACA-DD77-47FA-9A7D-BD4341204A33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1BB86003-BA73-4A5B-A2FE-8C2523468D26}" type="presOf" srcId="{D7805BE5-3C3E-4561-83CD-C4E14C999AB2}" destId="{AE9FBC45-6875-4790-8FB1-0FA5811F60EB}" srcOrd="0" destOrd="0" presId="urn:microsoft.com/office/officeart/2005/8/layout/chevron1"/>
    <dgm:cxn modelId="{C4BCD5CF-B446-47BC-AB55-9F86D9CBE87E}" type="presOf" srcId="{9B7B4F87-28C9-459E-B068-FB15C2069BD2}" destId="{FE6F86F9-4FC7-438F-AC5F-CEA00CB0F611}" srcOrd="0" destOrd="0" presId="urn:microsoft.com/office/officeart/2005/8/layout/chevron1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CC9025E4-FA03-42F1-837B-8CD22A1675DA}" type="presOf" srcId="{91CD8E2D-3A68-4EB8-814C-BDC2467218A4}" destId="{3B638089-224E-44FC-83D5-E372115A5DCA}" srcOrd="0" destOrd="0" presId="urn:microsoft.com/office/officeart/2005/8/layout/chevron1"/>
    <dgm:cxn modelId="{D9AF48B8-EADF-4A89-911B-EB42558C34E8}" type="presOf" srcId="{63F7F671-E74A-40D4-B1D7-0537F6D43499}" destId="{E6F98830-9F71-4C4E-847E-5B753A47E4E2}" srcOrd="0" destOrd="0" presId="urn:microsoft.com/office/officeart/2005/8/layout/chevron1"/>
    <dgm:cxn modelId="{504CBB6B-D9CE-4A73-B9B1-4995A1080DC2}" type="presOf" srcId="{EE478FF5-A171-449A-871A-5362CC8EE08B}" destId="{86B83A20-A059-4FEF-BB2C-64EAB0E7FF87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84AD7574-DA5C-4AC6-A748-3C0D270E1698}" type="presOf" srcId="{9B3C7050-0FA6-40D6-A74F-A41A40B7D823}" destId="{03D5D5D6-B8AF-4799-8F90-E5A23888C8D4}" srcOrd="0" destOrd="0" presId="urn:microsoft.com/office/officeart/2005/8/layout/chevron1"/>
    <dgm:cxn modelId="{95AFE889-2804-4354-BFA7-E9B1E70F1948}" type="presParOf" srcId="{86B83A20-A059-4FEF-BB2C-64EAB0E7FF87}" destId="{E6F98830-9F71-4C4E-847E-5B753A47E4E2}" srcOrd="0" destOrd="0" presId="urn:microsoft.com/office/officeart/2005/8/layout/chevron1"/>
    <dgm:cxn modelId="{37CC9F9F-5208-406C-B503-D1C9F7535C4B}" type="presParOf" srcId="{86B83A20-A059-4FEF-BB2C-64EAB0E7FF87}" destId="{9FC1035D-852E-4B30-9183-05493788BE5E}" srcOrd="1" destOrd="0" presId="urn:microsoft.com/office/officeart/2005/8/layout/chevron1"/>
    <dgm:cxn modelId="{0211CDE6-5506-4FA1-9387-DDF3395A770B}" type="presParOf" srcId="{86B83A20-A059-4FEF-BB2C-64EAB0E7FF87}" destId="{FE6F86F9-4FC7-438F-AC5F-CEA00CB0F611}" srcOrd="2" destOrd="0" presId="urn:microsoft.com/office/officeart/2005/8/layout/chevron1"/>
    <dgm:cxn modelId="{28202AA6-33C1-4853-9D44-1158F2D5B2D5}" type="presParOf" srcId="{86B83A20-A059-4FEF-BB2C-64EAB0E7FF87}" destId="{2B0919B6-AFA3-4A01-9B51-B7D644C85C4F}" srcOrd="3" destOrd="0" presId="urn:microsoft.com/office/officeart/2005/8/layout/chevron1"/>
    <dgm:cxn modelId="{72B4A645-395F-4E6C-9180-22D0B3B7612D}" type="presParOf" srcId="{86B83A20-A059-4FEF-BB2C-64EAB0E7FF87}" destId="{03D5D5D6-B8AF-4799-8F90-E5A23888C8D4}" srcOrd="4" destOrd="0" presId="urn:microsoft.com/office/officeart/2005/8/layout/chevron1"/>
    <dgm:cxn modelId="{5F38DFF8-A8AB-4657-A3E3-1C91AAA7D200}" type="presParOf" srcId="{86B83A20-A059-4FEF-BB2C-64EAB0E7FF87}" destId="{A8A25816-82DF-42F7-90A2-BD5F2B53A5B0}" srcOrd="5" destOrd="0" presId="urn:microsoft.com/office/officeart/2005/8/layout/chevron1"/>
    <dgm:cxn modelId="{5650BA84-D956-4622-AAE5-7E2F7DF90A15}" type="presParOf" srcId="{86B83A20-A059-4FEF-BB2C-64EAB0E7FF87}" destId="{3B638089-224E-44FC-83D5-E372115A5DCA}" srcOrd="6" destOrd="0" presId="urn:microsoft.com/office/officeart/2005/8/layout/chevron1"/>
    <dgm:cxn modelId="{3CB9EA6F-BE8C-40C8-8DDC-20B305589466}" type="presParOf" srcId="{86B83A20-A059-4FEF-BB2C-64EAB0E7FF87}" destId="{BF1F9B3A-2B24-4AA2-A18A-232AC29A1311}" srcOrd="7" destOrd="0" presId="urn:microsoft.com/office/officeart/2005/8/layout/chevron1"/>
    <dgm:cxn modelId="{A43C85EC-6B81-4DD1-9BC2-026556F58F18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9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24D0889C-A710-4D27-B847-39D5B4ADC087}" type="presOf" srcId="{D7805BE5-3C3E-4561-83CD-C4E14C999AB2}" destId="{AE9FBC45-6875-4790-8FB1-0FA5811F60EB}" srcOrd="0" destOrd="0" presId="urn:microsoft.com/office/officeart/2005/8/layout/chevron1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28DDC54C-9FAD-4F04-B1FF-FC8C93C35ACF}" type="presOf" srcId="{9B7B4F87-28C9-459E-B068-FB15C2069BD2}" destId="{FE6F86F9-4FC7-438F-AC5F-CEA00CB0F611}" srcOrd="0" destOrd="0" presId="urn:microsoft.com/office/officeart/2005/8/layout/chevron1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7A971A86-C5E6-48A9-B13E-F7C39446BD24}" type="presOf" srcId="{91CD8E2D-3A68-4EB8-814C-BDC2467218A4}" destId="{3B638089-224E-44FC-83D5-E372115A5DCA}" srcOrd="0" destOrd="0" presId="urn:microsoft.com/office/officeart/2005/8/layout/chevron1"/>
    <dgm:cxn modelId="{8B140FDD-1744-4DB5-ADCC-65B77B2042BF}" type="presOf" srcId="{9B3C7050-0FA6-40D6-A74F-A41A40B7D823}" destId="{03D5D5D6-B8AF-4799-8F90-E5A23888C8D4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AC3E7101-2637-45C3-910A-FAB899393B80}" type="presOf" srcId="{63F7F671-E74A-40D4-B1D7-0537F6D43499}" destId="{E6F98830-9F71-4C4E-847E-5B753A47E4E2}" srcOrd="0" destOrd="0" presId="urn:microsoft.com/office/officeart/2005/8/layout/chevron1"/>
    <dgm:cxn modelId="{3DC2BDF8-BC8F-4A86-BC88-6CD6B1E7DE9F}" type="presOf" srcId="{EE478FF5-A171-449A-871A-5362CC8EE08B}" destId="{86B83A20-A059-4FEF-BB2C-64EAB0E7FF87}" srcOrd="0" destOrd="0" presId="urn:microsoft.com/office/officeart/2005/8/layout/chevron1"/>
    <dgm:cxn modelId="{C461D024-86CF-4E40-96FC-01802CCCFF10}" type="presParOf" srcId="{86B83A20-A059-4FEF-BB2C-64EAB0E7FF87}" destId="{E6F98830-9F71-4C4E-847E-5B753A47E4E2}" srcOrd="0" destOrd="0" presId="urn:microsoft.com/office/officeart/2005/8/layout/chevron1"/>
    <dgm:cxn modelId="{A4337737-FDB8-4F97-A05E-A60B8E42B402}" type="presParOf" srcId="{86B83A20-A059-4FEF-BB2C-64EAB0E7FF87}" destId="{9FC1035D-852E-4B30-9183-05493788BE5E}" srcOrd="1" destOrd="0" presId="urn:microsoft.com/office/officeart/2005/8/layout/chevron1"/>
    <dgm:cxn modelId="{C101AB18-12F7-4767-A255-DB1E2FC5175E}" type="presParOf" srcId="{86B83A20-A059-4FEF-BB2C-64EAB0E7FF87}" destId="{FE6F86F9-4FC7-438F-AC5F-CEA00CB0F611}" srcOrd="2" destOrd="0" presId="urn:microsoft.com/office/officeart/2005/8/layout/chevron1"/>
    <dgm:cxn modelId="{AB8F7D16-6188-4B46-8E64-405DBB4B8835}" type="presParOf" srcId="{86B83A20-A059-4FEF-BB2C-64EAB0E7FF87}" destId="{2B0919B6-AFA3-4A01-9B51-B7D644C85C4F}" srcOrd="3" destOrd="0" presId="urn:microsoft.com/office/officeart/2005/8/layout/chevron1"/>
    <dgm:cxn modelId="{9338AC67-404D-4661-8D34-65044E495EED}" type="presParOf" srcId="{86B83A20-A059-4FEF-BB2C-64EAB0E7FF87}" destId="{03D5D5D6-B8AF-4799-8F90-E5A23888C8D4}" srcOrd="4" destOrd="0" presId="urn:microsoft.com/office/officeart/2005/8/layout/chevron1"/>
    <dgm:cxn modelId="{6740CB41-2728-4042-B27D-623815585469}" type="presParOf" srcId="{86B83A20-A059-4FEF-BB2C-64EAB0E7FF87}" destId="{A8A25816-82DF-42F7-90A2-BD5F2B53A5B0}" srcOrd="5" destOrd="0" presId="urn:microsoft.com/office/officeart/2005/8/layout/chevron1"/>
    <dgm:cxn modelId="{B86D3F32-EB10-4782-B2D0-A64A37C0C9D8}" type="presParOf" srcId="{86B83A20-A059-4FEF-BB2C-64EAB0E7FF87}" destId="{3B638089-224E-44FC-83D5-E372115A5DCA}" srcOrd="6" destOrd="0" presId="urn:microsoft.com/office/officeart/2005/8/layout/chevron1"/>
    <dgm:cxn modelId="{DC484094-04BC-486D-A98C-EC357379E0C9}" type="presParOf" srcId="{86B83A20-A059-4FEF-BB2C-64EAB0E7FF87}" destId="{BF1F9B3A-2B24-4AA2-A18A-232AC29A1311}" srcOrd="7" destOrd="0" presId="urn:microsoft.com/office/officeart/2005/8/layout/chevron1"/>
    <dgm:cxn modelId="{5057F5CB-1578-4A77-9F07-EACC22B8A679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44F6E318-C742-4C3C-BEBB-BD515C93E98A}" type="presOf" srcId="{91CD8E2D-3A68-4EB8-814C-BDC2467218A4}" destId="{3B638089-224E-44FC-83D5-E372115A5DCA}" srcOrd="0" destOrd="0" presId="urn:microsoft.com/office/officeart/2005/8/layout/chevron1"/>
    <dgm:cxn modelId="{5E899661-CD7C-4F54-BD4F-C578D8D2D0C1}" type="presOf" srcId="{EE478FF5-A171-449A-871A-5362CC8EE08B}" destId="{86B83A20-A059-4FEF-BB2C-64EAB0E7FF87}" srcOrd="0" destOrd="0" presId="urn:microsoft.com/office/officeart/2005/8/layout/chevron1"/>
    <dgm:cxn modelId="{927AC9AB-BA79-42F7-827F-912FA328977D}" type="presOf" srcId="{9B7B4F87-28C9-459E-B068-FB15C2069BD2}" destId="{FE6F86F9-4FC7-438F-AC5F-CEA00CB0F611}" srcOrd="0" destOrd="0" presId="urn:microsoft.com/office/officeart/2005/8/layout/chevron1"/>
    <dgm:cxn modelId="{9FE75B2B-F0B5-4553-BFAE-E7618C29D1E6}" type="presOf" srcId="{D7805BE5-3C3E-4561-83CD-C4E14C999AB2}" destId="{AE9FBC45-6875-4790-8FB1-0FA5811F60EB}" srcOrd="0" destOrd="0" presId="urn:microsoft.com/office/officeart/2005/8/layout/chevron1"/>
    <dgm:cxn modelId="{3D59F801-953B-44DC-93EF-8BDF863C8B0D}" type="presOf" srcId="{9B3C7050-0FA6-40D6-A74F-A41A40B7D823}" destId="{03D5D5D6-B8AF-4799-8F90-E5A23888C8D4}" srcOrd="0" destOrd="0" presId="urn:microsoft.com/office/officeart/2005/8/layout/chevron1"/>
    <dgm:cxn modelId="{6C46CD89-D176-4BA8-A21F-4285E8633BFB}" type="presOf" srcId="{63F7F671-E74A-40D4-B1D7-0537F6D43499}" destId="{E6F98830-9F71-4C4E-847E-5B753A47E4E2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F1F72CA1-AF05-4479-B720-6914A2FD7545}" type="presParOf" srcId="{86B83A20-A059-4FEF-BB2C-64EAB0E7FF87}" destId="{E6F98830-9F71-4C4E-847E-5B753A47E4E2}" srcOrd="0" destOrd="0" presId="urn:microsoft.com/office/officeart/2005/8/layout/chevron1"/>
    <dgm:cxn modelId="{14A09E71-9CBF-46E1-BF38-ED17ECB132B2}" type="presParOf" srcId="{86B83A20-A059-4FEF-BB2C-64EAB0E7FF87}" destId="{9FC1035D-852E-4B30-9183-05493788BE5E}" srcOrd="1" destOrd="0" presId="urn:microsoft.com/office/officeart/2005/8/layout/chevron1"/>
    <dgm:cxn modelId="{943666AF-511A-4D8F-AF71-1CB5F76A2982}" type="presParOf" srcId="{86B83A20-A059-4FEF-BB2C-64EAB0E7FF87}" destId="{FE6F86F9-4FC7-438F-AC5F-CEA00CB0F611}" srcOrd="2" destOrd="0" presId="urn:microsoft.com/office/officeart/2005/8/layout/chevron1"/>
    <dgm:cxn modelId="{3C0A095D-15D5-4AD2-9B42-C3A0AE1B3B35}" type="presParOf" srcId="{86B83A20-A059-4FEF-BB2C-64EAB0E7FF87}" destId="{2B0919B6-AFA3-4A01-9B51-B7D644C85C4F}" srcOrd="3" destOrd="0" presId="urn:microsoft.com/office/officeart/2005/8/layout/chevron1"/>
    <dgm:cxn modelId="{A019F27E-F4A1-4ABC-A3BD-66208C4A6D7E}" type="presParOf" srcId="{86B83A20-A059-4FEF-BB2C-64EAB0E7FF87}" destId="{03D5D5D6-B8AF-4799-8F90-E5A23888C8D4}" srcOrd="4" destOrd="0" presId="urn:microsoft.com/office/officeart/2005/8/layout/chevron1"/>
    <dgm:cxn modelId="{C676731B-98D2-4A9A-87E7-EB412E47F564}" type="presParOf" srcId="{86B83A20-A059-4FEF-BB2C-64EAB0E7FF87}" destId="{A8A25816-82DF-42F7-90A2-BD5F2B53A5B0}" srcOrd="5" destOrd="0" presId="urn:microsoft.com/office/officeart/2005/8/layout/chevron1"/>
    <dgm:cxn modelId="{EE02C177-7CB0-44EA-B526-49ACAD864803}" type="presParOf" srcId="{86B83A20-A059-4FEF-BB2C-64EAB0E7FF87}" destId="{3B638089-224E-44FC-83D5-E372115A5DCA}" srcOrd="6" destOrd="0" presId="urn:microsoft.com/office/officeart/2005/8/layout/chevron1"/>
    <dgm:cxn modelId="{94AD28BE-05F0-4F9E-8629-7E656C4D69B5}" type="presParOf" srcId="{86B83A20-A059-4FEF-BB2C-64EAB0E7FF87}" destId="{BF1F9B3A-2B24-4AA2-A18A-232AC29A1311}" srcOrd="7" destOrd="0" presId="urn:microsoft.com/office/officeart/2005/8/layout/chevron1"/>
    <dgm:cxn modelId="{F6C13C6D-A4C7-42C4-A729-5347DEECAB8B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A54349B0-66DA-475E-8551-BFB83E84A894}" type="presOf" srcId="{63F7F671-E74A-40D4-B1D7-0537F6D43499}" destId="{E6F98830-9F71-4C4E-847E-5B753A47E4E2}" srcOrd="0" destOrd="0" presId="urn:microsoft.com/office/officeart/2005/8/layout/chevron1"/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4EA51B3C-12AC-490C-A37D-1C26D0D61270}" type="presOf" srcId="{91CD8E2D-3A68-4EB8-814C-BDC2467218A4}" destId="{3B638089-224E-44FC-83D5-E372115A5DCA}" srcOrd="0" destOrd="0" presId="urn:microsoft.com/office/officeart/2005/8/layout/chevron1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4BDBD3D3-A64C-4FE7-919C-484D8B8099AF}" type="presOf" srcId="{EE478FF5-A171-449A-871A-5362CC8EE08B}" destId="{86B83A20-A059-4FEF-BB2C-64EAB0E7FF87}" srcOrd="0" destOrd="0" presId="urn:microsoft.com/office/officeart/2005/8/layout/chevron1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B6D15D17-36AC-4E84-BE6D-E34F14BA8186}" type="presOf" srcId="{D7805BE5-3C3E-4561-83CD-C4E14C999AB2}" destId="{AE9FBC45-6875-4790-8FB1-0FA5811F60EB}" srcOrd="0" destOrd="0" presId="urn:microsoft.com/office/officeart/2005/8/layout/chevron1"/>
    <dgm:cxn modelId="{11A54222-6118-4C75-8E6F-BDF8FEB5BE5C}" type="presOf" srcId="{9B3C7050-0FA6-40D6-A74F-A41A40B7D823}" destId="{03D5D5D6-B8AF-4799-8F90-E5A23888C8D4}" srcOrd="0" destOrd="0" presId="urn:microsoft.com/office/officeart/2005/8/layout/chevron1"/>
    <dgm:cxn modelId="{7504290B-3E64-48F4-A41D-145B0984B405}" type="presOf" srcId="{9B7B4F87-28C9-459E-B068-FB15C2069BD2}" destId="{FE6F86F9-4FC7-438F-AC5F-CEA00CB0F611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334B6C2C-B874-47EE-B40D-448904B00234}" type="presParOf" srcId="{86B83A20-A059-4FEF-BB2C-64EAB0E7FF87}" destId="{E6F98830-9F71-4C4E-847E-5B753A47E4E2}" srcOrd="0" destOrd="0" presId="urn:microsoft.com/office/officeart/2005/8/layout/chevron1"/>
    <dgm:cxn modelId="{26842FDC-1952-4228-A9F0-CED74570B270}" type="presParOf" srcId="{86B83A20-A059-4FEF-BB2C-64EAB0E7FF87}" destId="{9FC1035D-852E-4B30-9183-05493788BE5E}" srcOrd="1" destOrd="0" presId="urn:microsoft.com/office/officeart/2005/8/layout/chevron1"/>
    <dgm:cxn modelId="{470166E5-000B-4658-B54B-74CB2BE2E916}" type="presParOf" srcId="{86B83A20-A059-4FEF-BB2C-64EAB0E7FF87}" destId="{FE6F86F9-4FC7-438F-AC5F-CEA00CB0F611}" srcOrd="2" destOrd="0" presId="urn:microsoft.com/office/officeart/2005/8/layout/chevron1"/>
    <dgm:cxn modelId="{84E8C26F-BD2D-4303-A00B-ACDDAC3CEDAB}" type="presParOf" srcId="{86B83A20-A059-4FEF-BB2C-64EAB0E7FF87}" destId="{2B0919B6-AFA3-4A01-9B51-B7D644C85C4F}" srcOrd="3" destOrd="0" presId="urn:microsoft.com/office/officeart/2005/8/layout/chevron1"/>
    <dgm:cxn modelId="{A0793438-07B7-42C5-8821-BABE29824FE2}" type="presParOf" srcId="{86B83A20-A059-4FEF-BB2C-64EAB0E7FF87}" destId="{03D5D5D6-B8AF-4799-8F90-E5A23888C8D4}" srcOrd="4" destOrd="0" presId="urn:microsoft.com/office/officeart/2005/8/layout/chevron1"/>
    <dgm:cxn modelId="{BE0E7701-53E5-443C-B5FB-C0CD2128A20E}" type="presParOf" srcId="{86B83A20-A059-4FEF-BB2C-64EAB0E7FF87}" destId="{A8A25816-82DF-42F7-90A2-BD5F2B53A5B0}" srcOrd="5" destOrd="0" presId="urn:microsoft.com/office/officeart/2005/8/layout/chevron1"/>
    <dgm:cxn modelId="{56147833-006C-4156-8D5B-CD78CDB06BB0}" type="presParOf" srcId="{86B83A20-A059-4FEF-BB2C-64EAB0E7FF87}" destId="{3B638089-224E-44FC-83D5-E372115A5DCA}" srcOrd="6" destOrd="0" presId="urn:microsoft.com/office/officeart/2005/8/layout/chevron1"/>
    <dgm:cxn modelId="{56952EF8-4311-4ECF-AB66-B0CD50BBF597}" type="presParOf" srcId="{86B83A20-A059-4FEF-BB2C-64EAB0E7FF87}" destId="{BF1F9B3A-2B24-4AA2-A18A-232AC29A1311}" srcOrd="7" destOrd="0" presId="urn:microsoft.com/office/officeart/2005/8/layout/chevron1"/>
    <dgm:cxn modelId="{CEBB0CC3-7372-40F4-89B5-3FBBE7C43301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507E9115-0CB7-4721-89AC-3D29A7E83067}" type="presOf" srcId="{91CD8E2D-3A68-4EB8-814C-BDC2467218A4}" destId="{3B638089-224E-44FC-83D5-E372115A5DCA}" srcOrd="0" destOrd="0" presId="urn:microsoft.com/office/officeart/2005/8/layout/chevron1"/>
    <dgm:cxn modelId="{EFC61D34-FEF5-4834-B17A-ECFED0226232}" type="presOf" srcId="{9B7B4F87-28C9-459E-B068-FB15C2069BD2}" destId="{FE6F86F9-4FC7-438F-AC5F-CEA00CB0F611}" srcOrd="0" destOrd="0" presId="urn:microsoft.com/office/officeart/2005/8/layout/chevron1"/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9E5CC4EC-9B1C-4D0E-8270-9EDB0BBA3DD0}" type="presOf" srcId="{9B3C7050-0FA6-40D6-A74F-A41A40B7D823}" destId="{03D5D5D6-B8AF-4799-8F90-E5A23888C8D4}" srcOrd="0" destOrd="0" presId="urn:microsoft.com/office/officeart/2005/8/layout/chevron1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1A01575F-5EF8-4EAC-B3C3-866C048B705F}" type="presOf" srcId="{63F7F671-E74A-40D4-B1D7-0537F6D43499}" destId="{E6F98830-9F71-4C4E-847E-5B753A47E4E2}" srcOrd="0" destOrd="0" presId="urn:microsoft.com/office/officeart/2005/8/layout/chevron1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F05E5349-05E9-4AF6-B021-D2E871F95921}" type="presOf" srcId="{D7805BE5-3C3E-4561-83CD-C4E14C999AB2}" destId="{AE9FBC45-6875-4790-8FB1-0FA5811F60EB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8950AB0A-9766-4147-ACB5-1DA7F8CA62ED}" type="presOf" srcId="{EE478FF5-A171-449A-871A-5362CC8EE08B}" destId="{86B83A20-A059-4FEF-BB2C-64EAB0E7FF87}" srcOrd="0" destOrd="0" presId="urn:microsoft.com/office/officeart/2005/8/layout/chevron1"/>
    <dgm:cxn modelId="{B7C891A2-C0CE-4B71-A5B0-FE867A9CB680}" type="presParOf" srcId="{86B83A20-A059-4FEF-BB2C-64EAB0E7FF87}" destId="{E6F98830-9F71-4C4E-847E-5B753A47E4E2}" srcOrd="0" destOrd="0" presId="urn:microsoft.com/office/officeart/2005/8/layout/chevron1"/>
    <dgm:cxn modelId="{63538DF0-BD67-4D08-B60A-F29E7AA18456}" type="presParOf" srcId="{86B83A20-A059-4FEF-BB2C-64EAB0E7FF87}" destId="{9FC1035D-852E-4B30-9183-05493788BE5E}" srcOrd="1" destOrd="0" presId="urn:microsoft.com/office/officeart/2005/8/layout/chevron1"/>
    <dgm:cxn modelId="{128CB007-D90F-46DC-B401-E79C34B5326B}" type="presParOf" srcId="{86B83A20-A059-4FEF-BB2C-64EAB0E7FF87}" destId="{FE6F86F9-4FC7-438F-AC5F-CEA00CB0F611}" srcOrd="2" destOrd="0" presId="urn:microsoft.com/office/officeart/2005/8/layout/chevron1"/>
    <dgm:cxn modelId="{9ACD4F05-B17D-4F42-8655-019158656D0E}" type="presParOf" srcId="{86B83A20-A059-4FEF-BB2C-64EAB0E7FF87}" destId="{2B0919B6-AFA3-4A01-9B51-B7D644C85C4F}" srcOrd="3" destOrd="0" presId="urn:microsoft.com/office/officeart/2005/8/layout/chevron1"/>
    <dgm:cxn modelId="{4AA737AC-7574-4639-A63F-5767715F48A8}" type="presParOf" srcId="{86B83A20-A059-4FEF-BB2C-64EAB0E7FF87}" destId="{03D5D5D6-B8AF-4799-8F90-E5A23888C8D4}" srcOrd="4" destOrd="0" presId="urn:microsoft.com/office/officeart/2005/8/layout/chevron1"/>
    <dgm:cxn modelId="{0916EC5C-EBCA-4449-9C8F-FC71ADC2F860}" type="presParOf" srcId="{86B83A20-A059-4FEF-BB2C-64EAB0E7FF87}" destId="{A8A25816-82DF-42F7-90A2-BD5F2B53A5B0}" srcOrd="5" destOrd="0" presId="urn:microsoft.com/office/officeart/2005/8/layout/chevron1"/>
    <dgm:cxn modelId="{4B9ACA84-1665-41B1-B916-3B1131E5CD2C}" type="presParOf" srcId="{86B83A20-A059-4FEF-BB2C-64EAB0E7FF87}" destId="{3B638089-224E-44FC-83D5-E372115A5DCA}" srcOrd="6" destOrd="0" presId="urn:microsoft.com/office/officeart/2005/8/layout/chevron1"/>
    <dgm:cxn modelId="{D6E72DC1-CE93-49E5-AFAE-F1AB2E23E756}" type="presParOf" srcId="{86B83A20-A059-4FEF-BB2C-64EAB0E7FF87}" destId="{BF1F9B3A-2B24-4AA2-A18A-232AC29A1311}" srcOrd="7" destOrd="0" presId="urn:microsoft.com/office/officeart/2005/8/layout/chevron1"/>
    <dgm:cxn modelId="{845A06CF-3EA5-41D0-8149-42FC8C7AC1B6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ata9.xml><?xml version="1.0" encoding="utf-8"?>
<dgm:dataModel xmlns:dgm="http://schemas.openxmlformats.org/drawingml/2006/diagram" xmlns:a="http://schemas.openxmlformats.org/drawingml/2006/main">
  <dgm:ptLst>
    <dgm:pt modelId="{EE478FF5-A171-449A-871A-5362CC8EE08B}" type="doc">
      <dgm:prSet loTypeId="urn:microsoft.com/office/officeart/2005/8/layout/chevron1" loCatId="process" qsTypeId="urn:microsoft.com/office/officeart/2005/8/quickstyle/simple2" qsCatId="simple" csTypeId="urn:microsoft.com/office/officeart/2005/8/colors/accent2_4" csCatId="accent2" phldr="1"/>
      <dgm:spPr/>
    </dgm:pt>
    <dgm:pt modelId="{63F7F671-E74A-40D4-B1D7-0537F6D43499}">
      <dgm:prSet phldrT="[Text]" custT="1"/>
      <dgm:spPr>
        <a:solidFill>
          <a:schemeClr val="accent6">
            <a:lumMod val="50000"/>
          </a:schemeClr>
        </a:solidFill>
        <a:ln>
          <a:solidFill>
            <a:schemeClr val="accent1"/>
          </a:solidFill>
        </a:ln>
      </dgm:spPr>
      <dgm:t>
        <a:bodyPr/>
        <a:lstStyle/>
        <a:p>
          <a:r>
            <a:rPr lang="en-US" sz="1800" b="1" dirty="0" smtClean="0">
              <a:latin typeface="Garamond" pitchFamily="18" charset="0"/>
            </a:rPr>
            <a:t>Introduction</a:t>
          </a:r>
          <a:endParaRPr lang="en-US" sz="1800" b="1" dirty="0">
            <a:latin typeface="Garamond" pitchFamily="18" charset="0"/>
          </a:endParaRPr>
        </a:p>
      </dgm:t>
    </dgm:pt>
    <dgm:pt modelId="{4B3C934B-99CE-47E2-B7E8-4D1FB63C2187}" type="par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4A6CA81C-91AA-4500-BA1A-51E5C2E0609F}" type="sibTrans" cxnId="{0C53B255-73D7-490D-B8E1-158B37FE5C6C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7B4F87-28C9-459E-B068-FB15C2069BD2}">
      <dgm:prSet phldrT="[Text]"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E8B0CD1-5FD0-4C41-9D99-4515005C9A68}" type="par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595BF9ED-3251-44F6-9DB6-3936B3CFC3D3}" type="sibTrans" cxnId="{5E24E9B9-223F-4E81-8CA5-C77E74FF24A5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B3C7050-0FA6-40D6-A74F-A41A40B7D823}">
      <dgm:prSet phldrT="[Text]" custT="1"/>
      <dgm:spPr>
        <a:solidFill>
          <a:srgbClr val="003366"/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C7D2BBCB-14BE-4ECA-BFAC-A630D08FA099}" type="par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3B5E922A-BEB0-46E9-8B12-0A40400E4021}" type="sibTrans" cxnId="{145C557F-B6FD-4ACE-80E1-79418D3DC25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91CD8E2D-3A68-4EB8-814C-BDC2467218A4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3B64FE14-131B-430B-A564-F965C64A9012}" type="par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82A3D11-BE1C-4D47-87DB-6EB1608C7001}" type="sibTrans" cxnId="{CC9B7A35-8FA6-4DDB-87C2-172D2FFE8C8D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D7805BE5-3C3E-4561-83CD-C4E14C999AB2}">
      <dgm:prSet custT="1"/>
      <dgm:spPr>
        <a:solidFill>
          <a:schemeClr val="accent6">
            <a:lumMod val="50000"/>
          </a:schemeClr>
        </a:solidFill>
        <a:ln>
          <a:solidFill>
            <a:srgbClr val="FFFFFF"/>
          </a:solidFill>
        </a:ln>
      </dgm:spPr>
      <dgm:t>
        <a:bodyPr/>
        <a:lstStyle/>
        <a:p>
          <a:r>
            <a:rPr lang="en-US" sz="1800" b="1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dirty="0">
            <a:solidFill>
              <a:schemeClr val="accent1"/>
            </a:solidFill>
            <a:latin typeface="Garamond" pitchFamily="18" charset="0"/>
          </a:endParaRPr>
        </a:p>
      </dgm:t>
    </dgm:pt>
    <dgm:pt modelId="{948DB602-468F-411D-924B-5DDC1AA73D88}" type="par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BC6659F2-B610-4367-84B0-6F8A3099ED4F}" type="sibTrans" cxnId="{979F5BCB-C423-4417-9B2A-FBC89F45B47A}">
      <dgm:prSet/>
      <dgm:spPr/>
      <dgm:t>
        <a:bodyPr/>
        <a:lstStyle/>
        <a:p>
          <a:endParaRPr lang="en-US" sz="1800" b="1" dirty="0">
            <a:solidFill>
              <a:schemeClr val="tx1"/>
            </a:solidFill>
            <a:latin typeface="Garamond" pitchFamily="18" charset="0"/>
          </a:endParaRPr>
        </a:p>
      </dgm:t>
    </dgm:pt>
    <dgm:pt modelId="{86B83A20-A059-4FEF-BB2C-64EAB0E7FF87}" type="pres">
      <dgm:prSet presAssocID="{EE478FF5-A171-449A-871A-5362CC8EE08B}" presName="Name0" presStyleCnt="0">
        <dgm:presLayoutVars>
          <dgm:dir/>
          <dgm:animLvl val="lvl"/>
          <dgm:resizeHandles val="exact"/>
        </dgm:presLayoutVars>
      </dgm:prSet>
      <dgm:spPr/>
    </dgm:pt>
    <dgm:pt modelId="{E6F98830-9F71-4C4E-847E-5B753A47E4E2}" type="pres">
      <dgm:prSet presAssocID="{63F7F671-E74A-40D4-B1D7-0537F6D43499}" presName="parTxOnly" presStyleLbl="node1" presStyleIdx="0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9FC1035D-852E-4B30-9183-05493788BE5E}" type="pres">
      <dgm:prSet presAssocID="{4A6CA81C-91AA-4500-BA1A-51E5C2E0609F}" presName="parTxOnlySpace" presStyleCnt="0"/>
      <dgm:spPr/>
    </dgm:pt>
    <dgm:pt modelId="{FE6F86F9-4FC7-438F-AC5F-CEA00CB0F611}" type="pres">
      <dgm:prSet presAssocID="{9B7B4F87-28C9-459E-B068-FB15C2069BD2}" presName="parTxOnly" presStyleLbl="node1" presStyleIdx="1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2B0919B6-AFA3-4A01-9B51-B7D644C85C4F}" type="pres">
      <dgm:prSet presAssocID="{595BF9ED-3251-44F6-9DB6-3936B3CFC3D3}" presName="parTxOnlySpace" presStyleCnt="0"/>
      <dgm:spPr/>
    </dgm:pt>
    <dgm:pt modelId="{03D5D5D6-B8AF-4799-8F90-E5A23888C8D4}" type="pres">
      <dgm:prSet presAssocID="{9B3C7050-0FA6-40D6-A74F-A41A40B7D823}" presName="parTxOnly" presStyleLbl="node1" presStyleIdx="2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A8A25816-82DF-42F7-90A2-BD5F2B53A5B0}" type="pres">
      <dgm:prSet presAssocID="{3B5E922A-BEB0-46E9-8B12-0A40400E4021}" presName="parTxOnlySpace" presStyleCnt="0"/>
      <dgm:spPr/>
    </dgm:pt>
    <dgm:pt modelId="{3B638089-224E-44FC-83D5-E372115A5DCA}" type="pres">
      <dgm:prSet presAssocID="{91CD8E2D-3A68-4EB8-814C-BDC2467218A4}" presName="parTxOnly" presStyleLbl="node1" presStyleIdx="3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BF1F9B3A-2B24-4AA2-A18A-232AC29A1311}" type="pres">
      <dgm:prSet presAssocID="{B82A3D11-BE1C-4D47-87DB-6EB1608C7001}" presName="parTxOnlySpace" presStyleCnt="0"/>
      <dgm:spPr/>
    </dgm:pt>
    <dgm:pt modelId="{AE9FBC45-6875-4790-8FB1-0FA5811F60EB}" type="pres">
      <dgm:prSet presAssocID="{D7805BE5-3C3E-4561-83CD-C4E14C999AB2}" presName="parTxOnly" presStyleLbl="node1" presStyleIdx="4" presStyleCnt="5">
        <dgm:presLayoutVars>
          <dgm:chMax val="0"/>
          <dgm:chPref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145C557F-B6FD-4ACE-80E1-79418D3DC25D}" srcId="{EE478FF5-A171-449A-871A-5362CC8EE08B}" destId="{9B3C7050-0FA6-40D6-A74F-A41A40B7D823}" srcOrd="2" destOrd="0" parTransId="{C7D2BBCB-14BE-4ECA-BFAC-A630D08FA099}" sibTransId="{3B5E922A-BEB0-46E9-8B12-0A40400E4021}"/>
    <dgm:cxn modelId="{979F5BCB-C423-4417-9B2A-FBC89F45B47A}" srcId="{EE478FF5-A171-449A-871A-5362CC8EE08B}" destId="{D7805BE5-3C3E-4561-83CD-C4E14C999AB2}" srcOrd="4" destOrd="0" parTransId="{948DB602-468F-411D-924B-5DDC1AA73D88}" sibTransId="{BC6659F2-B610-4367-84B0-6F8A3099ED4F}"/>
    <dgm:cxn modelId="{F99247C5-E76A-4C68-8BBC-855905D8E184}" type="presOf" srcId="{EE478FF5-A171-449A-871A-5362CC8EE08B}" destId="{86B83A20-A059-4FEF-BB2C-64EAB0E7FF87}" srcOrd="0" destOrd="0" presId="urn:microsoft.com/office/officeart/2005/8/layout/chevron1"/>
    <dgm:cxn modelId="{2A0FC100-5976-45BE-8E3E-743662E1ADB9}" type="presOf" srcId="{9B3C7050-0FA6-40D6-A74F-A41A40B7D823}" destId="{03D5D5D6-B8AF-4799-8F90-E5A23888C8D4}" srcOrd="0" destOrd="0" presId="urn:microsoft.com/office/officeart/2005/8/layout/chevron1"/>
    <dgm:cxn modelId="{CC9B7A35-8FA6-4DDB-87C2-172D2FFE8C8D}" srcId="{EE478FF5-A171-449A-871A-5362CC8EE08B}" destId="{91CD8E2D-3A68-4EB8-814C-BDC2467218A4}" srcOrd="3" destOrd="0" parTransId="{3B64FE14-131B-430B-A564-F965C64A9012}" sibTransId="{B82A3D11-BE1C-4D47-87DB-6EB1608C7001}"/>
    <dgm:cxn modelId="{0C53B255-73D7-490D-B8E1-158B37FE5C6C}" srcId="{EE478FF5-A171-449A-871A-5362CC8EE08B}" destId="{63F7F671-E74A-40D4-B1D7-0537F6D43499}" srcOrd="0" destOrd="0" parTransId="{4B3C934B-99CE-47E2-B7E8-4D1FB63C2187}" sibTransId="{4A6CA81C-91AA-4500-BA1A-51E5C2E0609F}"/>
    <dgm:cxn modelId="{5F1B0683-FC54-4157-ABFE-DAA62DE539AA}" type="presOf" srcId="{91CD8E2D-3A68-4EB8-814C-BDC2467218A4}" destId="{3B638089-224E-44FC-83D5-E372115A5DCA}" srcOrd="0" destOrd="0" presId="urn:microsoft.com/office/officeart/2005/8/layout/chevron1"/>
    <dgm:cxn modelId="{0BC20321-74B0-4201-B5FF-56BD5E0724D7}" type="presOf" srcId="{63F7F671-E74A-40D4-B1D7-0537F6D43499}" destId="{E6F98830-9F71-4C4E-847E-5B753A47E4E2}" srcOrd="0" destOrd="0" presId="urn:microsoft.com/office/officeart/2005/8/layout/chevron1"/>
    <dgm:cxn modelId="{FEFFAC36-19FB-46D3-B9F0-BB9C5E66776A}" type="presOf" srcId="{9B7B4F87-28C9-459E-B068-FB15C2069BD2}" destId="{FE6F86F9-4FC7-438F-AC5F-CEA00CB0F611}" srcOrd="0" destOrd="0" presId="urn:microsoft.com/office/officeart/2005/8/layout/chevron1"/>
    <dgm:cxn modelId="{5E24E9B9-223F-4E81-8CA5-C77E74FF24A5}" srcId="{EE478FF5-A171-449A-871A-5362CC8EE08B}" destId="{9B7B4F87-28C9-459E-B068-FB15C2069BD2}" srcOrd="1" destOrd="0" parTransId="{9E8B0CD1-5FD0-4C41-9D99-4515005C9A68}" sibTransId="{595BF9ED-3251-44F6-9DB6-3936B3CFC3D3}"/>
    <dgm:cxn modelId="{986C4408-8B6C-47C8-8873-FF7611ADB81F}" type="presOf" srcId="{D7805BE5-3C3E-4561-83CD-C4E14C999AB2}" destId="{AE9FBC45-6875-4790-8FB1-0FA5811F60EB}" srcOrd="0" destOrd="0" presId="urn:microsoft.com/office/officeart/2005/8/layout/chevron1"/>
    <dgm:cxn modelId="{A1E7B6A3-0BE4-43A8-950D-4B0EBFCF902C}" type="presParOf" srcId="{86B83A20-A059-4FEF-BB2C-64EAB0E7FF87}" destId="{E6F98830-9F71-4C4E-847E-5B753A47E4E2}" srcOrd="0" destOrd="0" presId="urn:microsoft.com/office/officeart/2005/8/layout/chevron1"/>
    <dgm:cxn modelId="{C1FFE48F-9D72-4914-9965-3ED54BB3890C}" type="presParOf" srcId="{86B83A20-A059-4FEF-BB2C-64EAB0E7FF87}" destId="{9FC1035D-852E-4B30-9183-05493788BE5E}" srcOrd="1" destOrd="0" presId="urn:microsoft.com/office/officeart/2005/8/layout/chevron1"/>
    <dgm:cxn modelId="{4CB0BD85-CFC9-410B-B47A-127BD8CA0B9D}" type="presParOf" srcId="{86B83A20-A059-4FEF-BB2C-64EAB0E7FF87}" destId="{FE6F86F9-4FC7-438F-AC5F-CEA00CB0F611}" srcOrd="2" destOrd="0" presId="urn:microsoft.com/office/officeart/2005/8/layout/chevron1"/>
    <dgm:cxn modelId="{EEC5A052-54E8-4ED1-9D73-E6E408C5E48F}" type="presParOf" srcId="{86B83A20-A059-4FEF-BB2C-64EAB0E7FF87}" destId="{2B0919B6-AFA3-4A01-9B51-B7D644C85C4F}" srcOrd="3" destOrd="0" presId="urn:microsoft.com/office/officeart/2005/8/layout/chevron1"/>
    <dgm:cxn modelId="{75CB46EC-3F00-47A8-80E7-4E6AF64050BA}" type="presParOf" srcId="{86B83A20-A059-4FEF-BB2C-64EAB0E7FF87}" destId="{03D5D5D6-B8AF-4799-8F90-E5A23888C8D4}" srcOrd="4" destOrd="0" presId="urn:microsoft.com/office/officeart/2005/8/layout/chevron1"/>
    <dgm:cxn modelId="{D707AF6E-68CC-4B0D-961E-30153C0BFECE}" type="presParOf" srcId="{86B83A20-A059-4FEF-BB2C-64EAB0E7FF87}" destId="{A8A25816-82DF-42F7-90A2-BD5F2B53A5B0}" srcOrd="5" destOrd="0" presId="urn:microsoft.com/office/officeart/2005/8/layout/chevron1"/>
    <dgm:cxn modelId="{B3AE39A0-3900-41B9-9EC6-0A7D37285438}" type="presParOf" srcId="{86B83A20-A059-4FEF-BB2C-64EAB0E7FF87}" destId="{3B638089-224E-44FC-83D5-E372115A5DCA}" srcOrd="6" destOrd="0" presId="urn:microsoft.com/office/officeart/2005/8/layout/chevron1"/>
    <dgm:cxn modelId="{3C098627-DC40-4322-947A-A51AC24190BC}" type="presParOf" srcId="{86B83A20-A059-4FEF-BB2C-64EAB0E7FF87}" destId="{BF1F9B3A-2B24-4AA2-A18A-232AC29A1311}" srcOrd="7" destOrd="0" presId="urn:microsoft.com/office/officeart/2005/8/layout/chevron1"/>
    <dgm:cxn modelId="{F279DB31-D5BF-4434-9C5B-594896C8D6E8}" type="presParOf" srcId="{86B83A20-A059-4FEF-BB2C-64EAB0E7FF87}" destId="{AE9FBC45-6875-4790-8FB1-0FA5811F60EB}" srcOrd="8" destOrd="0" presId="urn:microsoft.com/office/officeart/2005/8/layout/chevron1"/>
  </dgm:cxnLst>
  <dgm:bg>
    <a:noFill/>
  </dgm:bg>
  <dgm:whole>
    <a:ln>
      <a:noFill/>
    </a:ln>
  </dgm:whole>
  <dgm:extLst>
    <a:ext uri="http://schemas.microsoft.com/office/drawing/2008/diagram">
      <dsp:dataModelExt xmlns:dsp="http://schemas.microsoft.com/office/drawing/2008/diagram" xmlns="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10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11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1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1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1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1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1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0D8FCC0E-C081-4F79-9256-626E5B4AF938}">
      <dsp:nvSpPr>
        <dsp:cNvPr id="0" name=""/>
        <dsp:cNvSpPr/>
      </dsp:nvSpPr>
      <dsp:spPr>
        <a:xfrm rot="5400000">
          <a:off x="3756421" y="-2183212"/>
          <a:ext cx="530423" cy="5031463"/>
        </a:xfrm>
        <a:prstGeom prst="round2SameRect">
          <a:avLst/>
        </a:prstGeom>
        <a:solidFill>
          <a:schemeClr val="accent6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smtClean="0">
              <a:latin typeface="Garamond" pitchFamily="18" charset="0"/>
            </a:rPr>
            <a:t>Current leader in China</a:t>
          </a:r>
          <a:endParaRPr lang="en-US" sz="2800" kern="1200" dirty="0">
            <a:latin typeface="Garamond" pitchFamily="18" charset="0"/>
          </a:endParaRPr>
        </a:p>
      </dsp:txBody>
      <dsp:txXfrm rot="5400000">
        <a:off x="3756421" y="-2183212"/>
        <a:ext cx="530423" cy="5031463"/>
      </dsp:txXfrm>
    </dsp:sp>
    <dsp:sp modelId="{E3A9ED75-DBB9-4087-A629-158EC44115D0}">
      <dsp:nvSpPr>
        <dsp:cNvPr id="0" name=""/>
        <dsp:cNvSpPr/>
      </dsp:nvSpPr>
      <dsp:spPr>
        <a:xfrm>
          <a:off x="549235" y="1004"/>
          <a:ext cx="956665" cy="663029"/>
        </a:xfrm>
        <a:prstGeom prst="roundRect">
          <a:avLst/>
        </a:prstGeom>
        <a:solidFill>
          <a:srgbClr val="00336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Garamond" pitchFamily="18" charset="0"/>
            </a:rPr>
            <a:t>1</a:t>
          </a:r>
          <a:endParaRPr lang="en-US" sz="3600" b="1" kern="1200" dirty="0">
            <a:latin typeface="Garamond" pitchFamily="18" charset="0"/>
          </a:endParaRPr>
        </a:p>
      </dsp:txBody>
      <dsp:txXfrm>
        <a:off x="549235" y="1004"/>
        <a:ext cx="956665" cy="663029"/>
      </dsp:txXfrm>
    </dsp:sp>
    <dsp:sp modelId="{0E2FE4E6-C0C8-4D38-837A-53376E9050AA}">
      <dsp:nvSpPr>
        <dsp:cNvPr id="0" name=""/>
        <dsp:cNvSpPr/>
      </dsp:nvSpPr>
      <dsp:spPr>
        <a:xfrm rot="5400000">
          <a:off x="3756421" y="-1487031"/>
          <a:ext cx="530423" cy="5031463"/>
        </a:xfrm>
        <a:prstGeom prst="round2SameRect">
          <a:avLst/>
        </a:prstGeom>
        <a:solidFill>
          <a:schemeClr val="accent6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smtClean="0">
              <a:latin typeface="Garamond" pitchFamily="18" charset="0"/>
            </a:rPr>
            <a:t>Expected growth</a:t>
          </a:r>
          <a:endParaRPr lang="en-US" sz="2800" kern="1200" dirty="0">
            <a:latin typeface="Garamond" pitchFamily="18" charset="0"/>
          </a:endParaRPr>
        </a:p>
      </dsp:txBody>
      <dsp:txXfrm rot="5400000">
        <a:off x="3756421" y="-1487031"/>
        <a:ext cx="530423" cy="5031463"/>
      </dsp:txXfrm>
    </dsp:sp>
    <dsp:sp modelId="{0E26DAE5-65E6-4136-BA76-17BA2184C730}">
      <dsp:nvSpPr>
        <dsp:cNvPr id="0" name=""/>
        <dsp:cNvSpPr/>
      </dsp:nvSpPr>
      <dsp:spPr>
        <a:xfrm>
          <a:off x="549235" y="697185"/>
          <a:ext cx="956665" cy="663029"/>
        </a:xfrm>
        <a:prstGeom prst="roundRect">
          <a:avLst/>
        </a:prstGeom>
        <a:solidFill>
          <a:srgbClr val="00336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Garamond" pitchFamily="18" charset="0"/>
            </a:rPr>
            <a:t>2</a:t>
          </a:r>
          <a:endParaRPr lang="en-US" sz="3600" b="1" kern="1200" dirty="0">
            <a:latin typeface="Garamond" pitchFamily="18" charset="0"/>
          </a:endParaRPr>
        </a:p>
      </dsp:txBody>
      <dsp:txXfrm>
        <a:off x="549235" y="697185"/>
        <a:ext cx="956665" cy="663029"/>
      </dsp:txXfrm>
    </dsp:sp>
    <dsp:sp modelId="{D405E7C8-5CD6-4976-8E82-0EF5672BF9ED}">
      <dsp:nvSpPr>
        <dsp:cNvPr id="0" name=""/>
        <dsp:cNvSpPr/>
      </dsp:nvSpPr>
      <dsp:spPr>
        <a:xfrm rot="5400000">
          <a:off x="3756421" y="-790850"/>
          <a:ext cx="530423" cy="5031463"/>
        </a:xfrm>
        <a:prstGeom prst="round2SameRect">
          <a:avLst/>
        </a:prstGeom>
        <a:solidFill>
          <a:schemeClr val="accent6">
            <a:alpha val="90000"/>
            <a:tint val="55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6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marL="285750" lvl="1" indent="-285750" algn="l" defTabSz="12446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800" kern="1200" dirty="0" smtClean="0">
              <a:latin typeface="Garamond" pitchFamily="18" charset="0"/>
            </a:rPr>
            <a:t>Current low price</a:t>
          </a:r>
          <a:endParaRPr lang="en-US" sz="2800" kern="1200" dirty="0">
            <a:latin typeface="Garamond" pitchFamily="18" charset="0"/>
          </a:endParaRPr>
        </a:p>
      </dsp:txBody>
      <dsp:txXfrm rot="5400000">
        <a:off x="3756421" y="-790850"/>
        <a:ext cx="530423" cy="5031463"/>
      </dsp:txXfrm>
    </dsp:sp>
    <dsp:sp modelId="{57BC8414-7EF7-43A4-9945-791E71E51E54}">
      <dsp:nvSpPr>
        <dsp:cNvPr id="0" name=""/>
        <dsp:cNvSpPr/>
      </dsp:nvSpPr>
      <dsp:spPr>
        <a:xfrm>
          <a:off x="549235" y="1393366"/>
          <a:ext cx="956665" cy="663029"/>
        </a:xfrm>
        <a:prstGeom prst="roundRect">
          <a:avLst/>
        </a:prstGeom>
        <a:solidFill>
          <a:srgbClr val="00336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latin typeface="Garamond" pitchFamily="18" charset="0"/>
            </a:rPr>
            <a:t>3</a:t>
          </a:r>
          <a:endParaRPr lang="en-US" sz="3600" b="1" kern="1200" dirty="0">
            <a:latin typeface="Garamond" pitchFamily="18" charset="0"/>
          </a:endParaRPr>
        </a:p>
      </dsp:txBody>
      <dsp:txXfrm>
        <a:off x="549235" y="1393366"/>
        <a:ext cx="956665" cy="663029"/>
      </dsp:txXfrm>
    </dsp:sp>
  </dsp:spTree>
</dsp:drawing>
</file>

<file path=ppt/diagrams/drawing1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7858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7858" y="0"/>
        <a:ext cx="1953741" cy="508000"/>
      </dsp:txXfrm>
    </dsp:sp>
  </dsp:spTree>
</dsp:drawing>
</file>

<file path=ppt/diagrams/drawing1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0D8FCC0E-C081-4F79-9256-626E5B4AF938}">
      <dsp:nvSpPr>
        <dsp:cNvPr id="0" name=""/>
        <dsp:cNvSpPr/>
      </dsp:nvSpPr>
      <dsp:spPr>
        <a:xfrm rot="16200000">
          <a:off x="1896532" y="-1330434"/>
          <a:ext cx="587216" cy="3328477"/>
        </a:xfrm>
        <a:prstGeom prst="round2SameRect">
          <a:avLst/>
        </a:prstGeom>
        <a:solidFill>
          <a:schemeClr val="accent6">
            <a:lumMod val="50000"/>
            <a:alpha val="90000"/>
          </a:schemeClr>
        </a:solidFill>
        <a:ln w="25400" cap="flat" cmpd="sng" algn="ctr">
          <a:solidFill>
            <a:schemeClr val="accent6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>
              <a:solidFill>
                <a:schemeClr val="accent1"/>
              </a:solidFill>
              <a:latin typeface="Garamond" pitchFamily="18" charset="0"/>
            </a:rPr>
            <a:t>12 Month Price Target:</a:t>
          </a:r>
          <a:endParaRPr lang="en-US" sz="2300" kern="1200" dirty="0">
            <a:solidFill>
              <a:schemeClr val="accent1"/>
            </a:solidFill>
            <a:latin typeface="Garamond" pitchFamily="18" charset="0"/>
          </a:endParaRPr>
        </a:p>
      </dsp:txBody>
      <dsp:txXfrm rot="16200000">
        <a:off x="1896532" y="-1330434"/>
        <a:ext cx="587216" cy="3328477"/>
      </dsp:txXfrm>
    </dsp:sp>
    <dsp:sp modelId="{E3A9ED75-DBB9-4087-A629-158EC44115D0}">
      <dsp:nvSpPr>
        <dsp:cNvPr id="0" name=""/>
        <dsp:cNvSpPr/>
      </dsp:nvSpPr>
      <dsp:spPr>
        <a:xfrm>
          <a:off x="3854379" y="158"/>
          <a:ext cx="1639519" cy="667290"/>
        </a:xfrm>
        <a:prstGeom prst="roundRect">
          <a:avLst/>
        </a:prstGeom>
        <a:solidFill>
          <a:srgbClr val="00336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37160" tIns="68580" rIns="137160" bIns="68580" numCol="1" spcCol="1270" anchor="ctr" anchorCtr="0">
          <a:noAutofit/>
        </a:bodyPr>
        <a:lstStyle/>
        <a:p>
          <a:pPr lvl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3600" b="1" kern="1200" dirty="0" smtClean="0">
              <a:solidFill>
                <a:schemeClr val="accent1"/>
              </a:solidFill>
              <a:latin typeface="Garamond" pitchFamily="18" charset="0"/>
            </a:rPr>
            <a:t>$60</a:t>
          </a:r>
          <a:endParaRPr lang="en-US" sz="36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854379" y="158"/>
        <a:ext cx="1639519" cy="667290"/>
      </dsp:txXfrm>
    </dsp:sp>
    <dsp:sp modelId="{ADF1C0B2-D863-49BB-9F2A-179B7F847EA9}">
      <dsp:nvSpPr>
        <dsp:cNvPr id="0" name=""/>
        <dsp:cNvSpPr/>
      </dsp:nvSpPr>
      <dsp:spPr>
        <a:xfrm rot="16200000">
          <a:off x="1896532" y="-626442"/>
          <a:ext cx="587216" cy="3328477"/>
        </a:xfrm>
        <a:prstGeom prst="round2SameRect">
          <a:avLst/>
        </a:prstGeom>
        <a:solidFill>
          <a:schemeClr val="accent6">
            <a:lumMod val="50000"/>
            <a:alpha val="90000"/>
          </a:schemeClr>
        </a:solidFill>
        <a:ln w="25400" cap="flat" cmpd="sng" algn="ctr">
          <a:solidFill>
            <a:schemeClr val="accent6">
              <a:alpha val="90000"/>
              <a:tint val="55000"/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7630" tIns="43815" rIns="87630" bIns="43815" numCol="1" spcCol="1270" anchor="ctr" anchorCtr="0">
          <a:noAutofit/>
        </a:bodyPr>
        <a:lstStyle/>
        <a:p>
          <a:pPr marL="228600" lvl="1" indent="-228600" algn="l" defTabSz="10223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sz="2300" kern="1200" dirty="0" smtClean="0">
              <a:solidFill>
                <a:schemeClr val="accent1"/>
              </a:solidFill>
              <a:latin typeface="Garamond" pitchFamily="18" charset="0"/>
            </a:rPr>
            <a:t>Appropriate Entry Price:</a:t>
          </a:r>
          <a:endParaRPr lang="en-US" sz="2300" kern="1200" dirty="0">
            <a:solidFill>
              <a:schemeClr val="accent1"/>
            </a:solidFill>
            <a:latin typeface="Garamond" pitchFamily="18" charset="0"/>
          </a:endParaRPr>
        </a:p>
      </dsp:txBody>
      <dsp:txXfrm rot="16200000">
        <a:off x="1896532" y="-626442"/>
        <a:ext cx="587216" cy="3328477"/>
      </dsp:txXfrm>
    </dsp:sp>
    <dsp:sp modelId="{4ED30ABF-DABD-435C-9261-7227DB495428}">
      <dsp:nvSpPr>
        <dsp:cNvPr id="0" name=""/>
        <dsp:cNvSpPr/>
      </dsp:nvSpPr>
      <dsp:spPr>
        <a:xfrm>
          <a:off x="3854379" y="704150"/>
          <a:ext cx="1639519" cy="667290"/>
        </a:xfrm>
        <a:prstGeom prst="roundRect">
          <a:avLst/>
        </a:prstGeom>
        <a:solidFill>
          <a:srgbClr val="003366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06680" tIns="53340" rIns="106680" bIns="53340" numCol="1" spcCol="1270" anchor="ctr" anchorCtr="0">
          <a:noAutofit/>
        </a:bodyPr>
        <a:lstStyle/>
        <a:p>
          <a:pPr lvl="0" algn="ctr" defTabSz="12446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2800" b="1" kern="1200" dirty="0" smtClean="0">
              <a:solidFill>
                <a:schemeClr val="accent1"/>
              </a:solidFill>
              <a:latin typeface="Garamond" pitchFamily="18" charset="0"/>
            </a:rPr>
            <a:t>&lt; $50</a:t>
          </a:r>
        </a:p>
      </dsp:txBody>
      <dsp:txXfrm>
        <a:off x="3854379" y="704150"/>
        <a:ext cx="1639519" cy="667290"/>
      </dsp:txXfrm>
    </dsp:sp>
  </dsp:spTree>
</dsp:drawing>
</file>

<file path=ppt/diagrams/drawing2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3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4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5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6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7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8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drawing9.xml><?xml version="1.0" encoding="utf-8"?>
<dsp:drawing xmlns:dgm="http://schemas.openxmlformats.org/drawingml/2006/diagram" xmlns:a="http://schemas.openxmlformats.org/drawingml/2006/main" xmlns:dsp="http://schemas.microsoft.com/office/drawing/2008/diagram">
  <dsp:spTree>
    <dsp:nvGrpSpPr>
      <dsp:cNvPr id="0" name=""/>
      <dsp:cNvGrpSpPr/>
    </dsp:nvGrpSpPr>
    <dsp:grpSpPr/>
    <dsp:sp modelId="{E6F98830-9F71-4C4E-847E-5B753A47E4E2}">
      <dsp:nvSpPr>
        <dsp:cNvPr id="0" name=""/>
        <dsp:cNvSpPr/>
      </dsp:nvSpPr>
      <dsp:spPr>
        <a:xfrm>
          <a:off x="2195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chemeClr val="accent1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latin typeface="Garamond" pitchFamily="18" charset="0"/>
            </a:rPr>
            <a:t>Introduction</a:t>
          </a:r>
          <a:endParaRPr lang="en-US" sz="1800" b="1" kern="1200" dirty="0">
            <a:latin typeface="Garamond" pitchFamily="18" charset="0"/>
          </a:endParaRPr>
        </a:p>
      </dsp:txBody>
      <dsp:txXfrm>
        <a:off x="2195" y="0"/>
        <a:ext cx="1953741" cy="508000"/>
      </dsp:txXfrm>
    </dsp:sp>
    <dsp:sp modelId="{FE6F86F9-4FC7-438F-AC5F-CEA00CB0F611}">
      <dsp:nvSpPr>
        <dsp:cNvPr id="0" name=""/>
        <dsp:cNvSpPr/>
      </dsp:nvSpPr>
      <dsp:spPr>
        <a:xfrm>
          <a:off x="1760562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Description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1760562" y="0"/>
        <a:ext cx="1953741" cy="508000"/>
      </dsp:txXfrm>
    </dsp:sp>
    <dsp:sp modelId="{03D5D5D6-B8AF-4799-8F90-E5A23888C8D4}">
      <dsp:nvSpPr>
        <dsp:cNvPr id="0" name=""/>
        <dsp:cNvSpPr/>
      </dsp:nvSpPr>
      <dsp:spPr>
        <a:xfrm>
          <a:off x="3518929" y="0"/>
          <a:ext cx="1953741" cy="508000"/>
        </a:xfrm>
        <a:prstGeom prst="chevron">
          <a:avLst/>
        </a:prstGeom>
        <a:solidFill>
          <a:srgbClr val="003366"/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Key Drivers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3518929" y="0"/>
        <a:ext cx="1953741" cy="508000"/>
      </dsp:txXfrm>
    </dsp:sp>
    <dsp:sp modelId="{3B638089-224E-44FC-83D5-E372115A5DCA}">
      <dsp:nvSpPr>
        <dsp:cNvPr id="0" name=""/>
        <dsp:cNvSpPr/>
      </dsp:nvSpPr>
      <dsp:spPr>
        <a:xfrm>
          <a:off x="5277296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Valuation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5277296" y="0"/>
        <a:ext cx="1953741" cy="508000"/>
      </dsp:txXfrm>
    </dsp:sp>
    <dsp:sp modelId="{AE9FBC45-6875-4790-8FB1-0FA5811F60EB}">
      <dsp:nvSpPr>
        <dsp:cNvPr id="0" name=""/>
        <dsp:cNvSpPr/>
      </dsp:nvSpPr>
      <dsp:spPr>
        <a:xfrm>
          <a:off x="7035663" y="0"/>
          <a:ext cx="1953741" cy="508000"/>
        </a:xfrm>
        <a:prstGeom prst="chevron">
          <a:avLst/>
        </a:prstGeom>
        <a:solidFill>
          <a:schemeClr val="accent6">
            <a:lumMod val="50000"/>
          </a:schemeClr>
        </a:solidFill>
        <a:ln w="38100" cap="flat" cmpd="sng" algn="ctr">
          <a:solidFill>
            <a:srgbClr val="FFFFFF"/>
          </a:solidFill>
          <a:prstDash val="solid"/>
        </a:ln>
        <a:effectLst>
          <a:outerShdw blurRad="40000" dist="20000" dir="5400000" rotWithShape="0">
            <a:srgbClr val="000000">
              <a:alpha val="38000"/>
            </a:srgbClr>
          </a:outerShdw>
        </a:effectLst>
      </dsp:spPr>
      <dsp:style>
        <a:lnRef idx="3">
          <a:scrgbClr r="0" g="0" b="0"/>
        </a:lnRef>
        <a:fillRef idx="1">
          <a:scrgbClr r="0" g="0" b="0"/>
        </a:fillRef>
        <a:effectRef idx="1">
          <a:scrgbClr r="0" g="0" b="0"/>
        </a:effectRef>
        <a:fontRef idx="minor">
          <a:schemeClr val="lt1"/>
        </a:fontRef>
      </dsp:style>
      <dsp:txBody>
        <a:bodyPr spcFirstLastPara="0" vert="horz" wrap="square" lIns="72009" tIns="24003" rIns="24003" bIns="24003" numCol="1" spcCol="1270" anchor="ctr" anchorCtr="0">
          <a:noAutofit/>
        </a:bodyPr>
        <a:lstStyle/>
        <a:p>
          <a:pPr lvl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800" b="1" kern="1200" dirty="0" smtClean="0">
              <a:solidFill>
                <a:schemeClr val="accent1"/>
              </a:solidFill>
              <a:latin typeface="Garamond" pitchFamily="18" charset="0"/>
            </a:rPr>
            <a:t>Conclusion</a:t>
          </a:r>
          <a:endParaRPr lang="en-US" sz="1800" b="1" kern="1200" dirty="0">
            <a:solidFill>
              <a:schemeClr val="accent1"/>
            </a:solidFill>
            <a:latin typeface="Garamond" pitchFamily="18" charset="0"/>
          </a:endParaRPr>
        </a:p>
      </dsp:txBody>
      <dsp:txXfrm>
        <a:off x="7035663" y="0"/>
        <a:ext cx="1953741" cy="508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0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6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1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18.xml><?xml version="1.0" encoding="utf-8"?>
<dgm:layoutDef xmlns:dgm="http://schemas.openxmlformats.org/drawingml/2006/diagram" xmlns:a="http://schemas.openxmlformats.org/drawingml/2006/main" uniqueId="urn:microsoft.com/office/officeart/2005/8/layout/vList5">
  <dgm:title val=""/>
  <dgm:desc val=""/>
  <dgm:catLst>
    <dgm:cat type="list" pri="15000"/>
    <dgm:cat type="convert" pri="2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T"/>
          <dgm:param type="nodeHorzAlign" val="l"/>
        </dgm:alg>
      </dgm:if>
      <dgm:else name="Name3">
        <dgm:alg type="lin">
          <dgm:param type="linDir" val="fromT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linNode" refType="h"/>
      <dgm:constr type="w" for="ch" forName="linNode" refType="w"/>
      <dgm:constr type="h" for="ch" forName="sp" refType="h" fact="0.05"/>
      <dgm:constr type="primFontSz" for="des" forName="parentText" op="equ" val="65"/>
      <dgm:constr type="secFontSz" for="des" forName="descendantText" op="equ"/>
    </dgm:constrLst>
    <dgm:ruleLst/>
    <dgm:forEach name="Name4" axis="ch" ptType="node">
      <dgm:layoutNode name="linNode">
        <dgm:choose name="Name5">
          <dgm:if name="Name6" func="var" arg="dir" op="equ" val="norm">
            <dgm:alg type="lin">
              <dgm:param type="linDir" val="fromL"/>
            </dgm:alg>
          </dgm:if>
          <dgm:else name="Name7">
            <dgm:alg type="lin">
              <dgm:param type="linDir" val="fromR"/>
            </dgm:alg>
          </dgm:else>
        </dgm:choose>
        <dgm:shape xmlns:r="http://schemas.openxmlformats.org/officeDocument/2006/relationships" r:blip="">
          <dgm:adjLst/>
        </dgm:shape>
        <dgm:presOf/>
        <dgm:constrLst>
          <dgm:constr type="w" for="ch" forName="parentText" refType="w" fact="0.36"/>
          <dgm:constr type="w" for="ch" forName="descendantText" refType="w" fact="0.64"/>
          <dgm:constr type="h" for="ch" forName="parentText" refType="h"/>
          <dgm:constr type="h" for="ch" forName="descendantText" refType="h" refFor="ch" refForName="parentText" fact="0.8"/>
        </dgm:constrLst>
        <dgm:ruleLst/>
        <dgm:layoutNode name="parentText">
          <dgm:varLst>
            <dgm:chMax val="1"/>
            <dgm:bulletEnabled val="1"/>
          </dgm:varLst>
          <dgm:alg type="tx"/>
          <dgm:shape xmlns:r="http://schemas.openxmlformats.org/officeDocument/2006/relationships" type="roundRect" r:blip="" zOrderOff="3">
            <dgm:adjLst/>
          </dgm:shape>
          <dgm:presOf axis="self" ptType="node"/>
          <dgm:constrLst>
            <dgm:constr type="tMarg" refType="primFontSz" fact="0.15"/>
            <dgm:constr type="bMarg" refType="primFontSz" fact="0.15"/>
            <dgm:constr type="lMarg" refType="primFontSz" fact="0.3"/>
            <dgm:constr type="rMarg" refType="primFontSz" fact="0.3"/>
          </dgm:constrLst>
          <dgm:ruleLst>
            <dgm:rule type="primFontSz" val="5" fact="NaN" max="NaN"/>
          </dgm:ruleLst>
        </dgm:layoutNode>
        <dgm:choose name="Name8">
          <dgm:if name="Name9" axis="ch" ptType="node" func="cnt" op="gte" val="1">
            <dgm:layoutNode name="descendantText" styleLbl="alignAccFollowNode1">
              <dgm:varLst>
                <dgm:bulletEnabled val="1"/>
              </dgm:varLst>
              <dgm:alg type="tx">
                <dgm:param type="stBulletLvl" val="1"/>
                <dgm:param type="txAnchorVertCh" val="mid"/>
              </dgm:alg>
              <dgm:choose name="Name10">
                <dgm:if name="Name11" func="var" arg="dir" op="equ" val="norm">
                  <dgm:shape xmlns:r="http://schemas.openxmlformats.org/officeDocument/2006/relationships" rot="90" type="round2SameRect" r:blip="">
                    <dgm:adjLst/>
                  </dgm:shape>
                </dgm:if>
                <dgm:else name="Name12">
                  <dgm:shape xmlns:r="http://schemas.openxmlformats.org/officeDocument/2006/relationships" rot="-90" type="round2SameRect" r:blip="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lMarg" refType="secFontSz" fact="0.3"/>
                <dgm:constr type="rMarg" refType="secFontSz" fact="0.3"/>
                <dgm:constr type="tMarg" refType="secFontSz" fact="0.15"/>
                <dgm:constr type="bMarg" refType="secFontSz" fact="0.15"/>
              </dgm:constrLst>
              <dgm:ruleLst>
                <dgm:rule type="secFontSz" val="5" fact="NaN" max="NaN"/>
              </dgm:ruleLst>
            </dgm:layoutNode>
          </dgm:if>
          <dgm:else name="Name13"/>
        </dgm:choose>
      </dgm:layoutNode>
      <dgm:forEach name="Name14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9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0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1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1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9.xml><?xml version="1.0" encoding="utf-8"?>
<dgm:styleDef xmlns:dgm="http://schemas.openxmlformats.org/drawingml/2006/diagram" xmlns:a="http://schemas.openxmlformats.org/drawingml/2006/main" uniqueId="urn:microsoft.com/office/officeart/2005/8/quickstyle/simple2">
  <dgm:title val=""/>
  <dgm:desc val=""/>
  <dgm:catLst>
    <dgm:cat type="simple" pri="102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3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234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5235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5236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5237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1F41BC75-44DF-45D2-9C07-357EAC53BBE8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4110329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jpeg>
</file>

<file path=ppt/media/image3.jpe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099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3970338" y="0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8436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81100" y="696913"/>
            <a:ext cx="4648200" cy="348615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4101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01675" y="4416425"/>
            <a:ext cx="5607050" cy="41830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4102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defTabSz="931863">
              <a:defRPr sz="1200" smtClean="0"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103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3177" tIns="46589" rIns="93177" bIns="46589" numCol="1" anchor="b" anchorCtr="0" compatLnSpc="1">
            <a:prstTxWarp prst="textNoShape">
              <a:avLst/>
            </a:prstTxWarp>
          </a:bodyPr>
          <a:lstStyle>
            <a:lvl1pPr algn="r" defTabSz="931863">
              <a:defRPr sz="1200" smtClean="0"/>
            </a:lvl1pPr>
          </a:lstStyle>
          <a:p>
            <a:pPr>
              <a:defRPr/>
            </a:pPr>
            <a:fld id="{0D371B5D-1F03-44ED-BFCF-ACD1F516F87B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719119121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56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28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00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7213" algn="l" defTabSz="912813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fld id="{F817A2E3-635A-45C0-B392-25198D368969}" type="slidenum">
              <a:rPr lang="en-US"/>
              <a:pPr/>
              <a:t>1</a:t>
            </a:fld>
            <a:endParaRPr lang="en-US"/>
          </a:p>
        </p:txBody>
      </p:sp>
      <p:sp>
        <p:nvSpPr>
          <p:cNvPr id="1945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946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F7F1894A-1B06-4116-B38F-5ECBCCD033A8}" type="slidenum">
              <a:rPr lang="en-US" sz="1200"/>
              <a:pPr algn="r" defTabSz="931863"/>
              <a:t>10</a:t>
            </a:fld>
            <a:endParaRPr lang="en-US" sz="1200"/>
          </a:p>
        </p:txBody>
      </p:sp>
      <p:sp>
        <p:nvSpPr>
          <p:cNvPr id="2457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8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005FA2D4-28D2-4A83-A4F1-FB5DAA4643EB}" type="slidenum">
              <a:rPr lang="en-US" sz="1200"/>
              <a:pPr algn="r" defTabSz="931863"/>
              <a:t>11</a:t>
            </a:fld>
            <a:endParaRPr lang="en-US" sz="1200"/>
          </a:p>
        </p:txBody>
      </p:sp>
      <p:sp>
        <p:nvSpPr>
          <p:cNvPr id="2560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560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03D7501F-4006-4F51-B381-031DBFDB46E2}" type="slidenum">
              <a:rPr lang="en-US" sz="1200"/>
              <a:pPr algn="r" defTabSz="931863"/>
              <a:t>12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03D7501F-4006-4F51-B381-031DBFDB46E2}" type="slidenum">
              <a:rPr lang="en-US" sz="1200"/>
              <a:pPr algn="r" defTabSz="931863"/>
              <a:t>13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03D7501F-4006-4F51-B381-031DBFDB46E2}" type="slidenum">
              <a:rPr lang="en-US" sz="1200"/>
              <a:pPr algn="r" defTabSz="931863"/>
              <a:t>14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03D7501F-4006-4F51-B381-031DBFDB46E2}" type="slidenum">
              <a:rPr lang="en-US" sz="1200"/>
              <a:pPr algn="r" defTabSz="931863"/>
              <a:t>15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03D7501F-4006-4F51-B381-031DBFDB46E2}" type="slidenum">
              <a:rPr lang="en-US" sz="1200"/>
              <a:pPr algn="r" defTabSz="931863"/>
              <a:t>16</a:t>
            </a:fld>
            <a:endParaRPr lang="en-US" sz="1200"/>
          </a:p>
        </p:txBody>
      </p:sp>
      <p:sp>
        <p:nvSpPr>
          <p:cNvPr id="27651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7652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629AF9D0-A362-454C-AE9A-C985385F2187}" type="slidenum">
              <a:rPr lang="en-US" sz="1200"/>
              <a:pPr algn="r" defTabSz="931863"/>
              <a:t>17</a:t>
            </a:fld>
            <a:endParaRPr lang="en-US" sz="1200"/>
          </a:p>
        </p:txBody>
      </p:sp>
      <p:sp>
        <p:nvSpPr>
          <p:cNvPr id="29699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700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F358FEF5-D49D-4B2E-AE1A-B65C1DC687B2}" type="slidenum">
              <a:rPr lang="en-US" sz="1200"/>
              <a:pPr algn="r" defTabSz="931863"/>
              <a:t>18</a:t>
            </a:fld>
            <a:endParaRPr lang="en-US" sz="1200"/>
          </a:p>
        </p:txBody>
      </p:sp>
      <p:sp>
        <p:nvSpPr>
          <p:cNvPr id="3072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072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E01DB3E1-EBEF-4498-907F-4B69A565EC21}" type="slidenum">
              <a:rPr lang="en-US" sz="1200"/>
              <a:pPr algn="r" defTabSz="931863"/>
              <a:t>2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E01DB3E1-EBEF-4498-907F-4B69A565EC21}" type="slidenum">
              <a:rPr lang="en-US" sz="1200"/>
              <a:pPr algn="r" defTabSz="931863"/>
              <a:t>3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E01DB3E1-EBEF-4498-907F-4B69A565EC21}" type="slidenum">
              <a:rPr lang="en-US" sz="1200"/>
              <a:pPr algn="r" defTabSz="931863"/>
              <a:t>4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E01DB3E1-EBEF-4498-907F-4B69A565EC21}" type="slidenum">
              <a:rPr lang="en-US" sz="1200"/>
              <a:pPr algn="r" defTabSz="931863"/>
              <a:t>5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E01DB3E1-EBEF-4498-907F-4B69A565EC21}" type="slidenum">
              <a:rPr lang="en-US" sz="1200"/>
              <a:pPr algn="r" defTabSz="931863"/>
              <a:t>6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smtClean="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E01DB3E1-EBEF-4498-907F-4B69A565EC21}" type="slidenum">
              <a:rPr lang="en-US" sz="1200"/>
              <a:pPr algn="r" defTabSz="931863"/>
              <a:t>7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As </a:t>
            </a:r>
            <a:r>
              <a:rPr lang="en-US" smtClean="0"/>
              <a:t>on February</a:t>
            </a:r>
            <a:r>
              <a:rPr lang="en-US" baseline="0" smtClean="0"/>
              <a:t> 2</a:t>
            </a:r>
            <a:endParaRPr lang="en-US" dirty="0" smtClean="0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E01DB3E1-EBEF-4498-907F-4B69A565EC21}" type="slidenum">
              <a:rPr lang="en-US" sz="1200"/>
              <a:pPr algn="r" defTabSz="931863"/>
              <a:t>8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endParaRPr lang="en-US" dirty="0" smtClean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Rectangle 7"/>
          <p:cNvSpPr txBox="1">
            <a:spLocks noGrp="1" noChangeArrowheads="1"/>
          </p:cNvSpPr>
          <p:nvPr/>
        </p:nvSpPr>
        <p:spPr bwMode="auto">
          <a:xfrm>
            <a:off x="3970338" y="8829675"/>
            <a:ext cx="3038475" cy="465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3177" tIns="46589" rIns="93177" bIns="46589" anchor="b"/>
          <a:lstStyle/>
          <a:p>
            <a:pPr algn="r" defTabSz="931863"/>
            <a:fld id="{E01DB3E1-EBEF-4498-907F-4B69A565EC21}" type="slidenum">
              <a:rPr lang="en-US" sz="1200"/>
              <a:pPr algn="r" defTabSz="931863"/>
              <a:t>9</a:t>
            </a:fld>
            <a:endParaRPr lang="en-US" sz="1200"/>
          </a:p>
        </p:txBody>
      </p:sp>
      <p:sp>
        <p:nvSpPr>
          <p:cNvPr id="20483" name="Rectangle 2"/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4" name="Rectangle 3"/>
          <p:cNvSpPr>
            <a:spLocks noGrp="1" noChangeArrowheads="1"/>
          </p:cNvSpPr>
          <p:nvPr>
            <p:ph type="body" idx="1"/>
          </p:nvPr>
        </p:nvSpPr>
        <p:spPr>
          <a:noFill/>
          <a:ln/>
        </p:spPr>
        <p:txBody>
          <a:bodyPr/>
          <a:lstStyle/>
          <a:p>
            <a:pPr eaLnBrk="1" hangingPunct="1"/>
            <a:r>
              <a:rPr lang="en-US" dirty="0" smtClean="0"/>
              <a:t>As </a:t>
            </a:r>
            <a:r>
              <a:rPr lang="en-US" smtClean="0"/>
              <a:t>on February</a:t>
            </a:r>
            <a:r>
              <a:rPr lang="en-US" baseline="0" smtClean="0"/>
              <a:t> 2</a:t>
            </a:r>
            <a:endParaRPr lang="en-US" dirty="0" smtClean="0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5"/>
          <p:cNvSpPr>
            <a:spLocks noChangeAspect="1" noChangeArrowheads="1"/>
          </p:cNvSpPr>
          <p:nvPr userDrawn="1"/>
        </p:nvSpPr>
        <p:spPr bwMode="auto">
          <a:xfrm flipH="1">
            <a:off x="7239000" y="838200"/>
            <a:ext cx="1752600" cy="609600"/>
          </a:xfrm>
          <a:prstGeom prst="snip2SameRect">
            <a:avLst/>
          </a:prstGeom>
          <a:noFill/>
          <a:ln w="127000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dirty="0">
              <a:noFill/>
            </a:endParaRPr>
          </a:p>
        </p:txBody>
      </p:sp>
    </p:spTree>
  </p:cSld>
  <p:clrMapOvr>
    <a:masterClrMapping/>
  </p:clrMapOvr>
  <p:transition>
    <p:fade thruBlk="1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609600"/>
            <a:ext cx="6629400" cy="655638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/>
          </p:nvPr>
        </p:nvSpPr>
        <p:spPr>
          <a:xfrm>
            <a:off x="457200" y="1676400"/>
            <a:ext cx="8229600" cy="4876800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59AA3C4-DE61-418E-A1A7-E47449DC362E}" type="datetime1">
              <a:rPr lang="en-US"/>
              <a:pPr>
                <a:defRPr/>
              </a:pPr>
              <a:t>10/22/2011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Nittany Lion Fund, LLC; Teva Pharmaceuticals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B52542FD-F8FC-4432-8D6F-131F9A24F99F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  <a:lvl2pPr marL="457200" indent="0" algn="ctr">
              <a:buNone/>
              <a:defRPr/>
            </a:lvl2pPr>
            <a:lvl3pPr marL="914400" indent="0" algn="ctr">
              <a:buNone/>
              <a:defRPr/>
            </a:lvl3pPr>
            <a:lvl4pPr marL="1371600" indent="0" algn="ctr">
              <a:buNone/>
              <a:defRPr/>
            </a:lvl4pPr>
            <a:lvl5pPr marL="1828800" indent="0" algn="ctr">
              <a:buNone/>
              <a:defRPr/>
            </a:lvl5pPr>
            <a:lvl6pPr marL="2286000" indent="0" algn="ctr">
              <a:buNone/>
              <a:defRPr/>
            </a:lvl6pPr>
            <a:lvl7pPr marL="2743200" indent="0" algn="ctr">
              <a:buNone/>
              <a:defRPr/>
            </a:lvl7pPr>
            <a:lvl8pPr marL="3200400" indent="0" algn="ctr">
              <a:buNone/>
              <a:defRPr/>
            </a:lvl8pPr>
            <a:lvl9pPr marL="3657600" indent="0" algn="ctr">
              <a:buNone/>
              <a:defRPr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Rectangle 4"/>
          <p:cNvSpPr>
            <a:spLocks noGrp="1" noChangeArrowheads="1"/>
          </p:cNvSpPr>
          <p:nvPr>
            <p:ph type="dt" sz="half" idx="10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FDFF6C21-5587-40A7-AD61-0A009E41EB45}" type="datetime1">
              <a:rPr lang="en-US"/>
              <a:pPr>
                <a:defRPr/>
              </a:pPr>
              <a:t>10/22/2011</a:t>
            </a:fld>
            <a:endParaRPr lang="en-US"/>
          </a:p>
        </p:txBody>
      </p:sp>
      <p:sp>
        <p:nvSpPr>
          <p:cNvPr id="5" name="Rectangle 5"/>
          <p:cNvSpPr>
            <a:spLocks noGrp="1" noChangeArrowheads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</a:t>
            </a:r>
            <a:r>
              <a:rPr lang="en-US" err="1"/>
              <a:t>Nittany</a:t>
            </a:r>
            <a:r>
              <a:rPr lang="en-US"/>
              <a:t> Lion Fund, LLC; </a:t>
            </a:r>
            <a:r>
              <a:rPr lang="en-US" err="1"/>
              <a:t>Teva</a:t>
            </a:r>
            <a:r>
              <a:rPr lang="en-US"/>
              <a:t> Pharmaceuticals</a:t>
            </a:r>
          </a:p>
        </p:txBody>
      </p:sp>
      <p:sp>
        <p:nvSpPr>
          <p:cNvPr id="6" name="Rectangle 6"/>
          <p:cNvSpPr>
            <a:spLocks noGrp="1" noChangeArrowheads="1"/>
          </p:cNvSpPr>
          <p:nvPr>
            <p:ph type="sldNum" sz="quarter" idx="12"/>
          </p:nvPr>
        </p:nvSpPr>
        <p:spPr/>
        <p:txBody>
          <a:bodyPr/>
          <a:lstStyle>
            <a:lvl1pPr>
              <a:defRPr smtClean="0"/>
            </a:lvl1pPr>
          </a:lstStyle>
          <a:p>
            <a:pPr>
              <a:defRPr/>
            </a:pPr>
            <a:fld id="{6F4262ED-1609-4385-8726-0329FE82070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04F44DE8-86B2-4324-9A4B-AC9DE43213F0}" type="datetime1">
              <a:rPr lang="en-US"/>
              <a:pPr>
                <a:defRPr/>
              </a:pPr>
              <a:t>10/22/2011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Nittany Lion Fund, LLC; Teva Pharmaceuticals</a:t>
            </a:r>
          </a:p>
        </p:txBody>
      </p:sp>
      <p:sp>
        <p:nvSpPr>
          <p:cNvPr id="4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5C90FBFF-2EFD-4A37-9B90-D64C02219FB7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2400" y="76200"/>
            <a:ext cx="7391400" cy="6096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Rectangle 4"/>
          <p:cNvSpPr>
            <a:spLocks noGrp="1" noChangeArrowheads="1"/>
          </p:cNvSpPr>
          <p:nvPr>
            <p:ph type="dt" sz="half" idx="10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3304EDB0-F986-49B7-B48C-9D0BD279B247}" type="datetime1">
              <a:rPr lang="en-US"/>
              <a:pPr>
                <a:defRPr/>
              </a:pPr>
              <a:t>10/22/2011</a:t>
            </a:fld>
            <a:endParaRPr lang="en-US"/>
          </a:p>
        </p:txBody>
      </p:sp>
      <p:sp>
        <p:nvSpPr>
          <p:cNvPr id="4" name="Rectangle 5"/>
          <p:cNvSpPr>
            <a:spLocks noGrp="1" noChangeArrowheads="1"/>
          </p:cNvSpPr>
          <p:nvPr>
            <p:ph type="ftr" sz="quarter" idx="11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r>
              <a:rPr lang="en-US"/>
              <a:t>The Nittany Lion Fund, LLC; Teva Pharmaceuticals</a:t>
            </a:r>
          </a:p>
        </p:txBody>
      </p:sp>
      <p:sp>
        <p:nvSpPr>
          <p:cNvPr id="5" name="Rectangle 6"/>
          <p:cNvSpPr>
            <a:spLocks noGrp="1" noChangeArrowheads="1"/>
          </p:cNvSpPr>
          <p:nvPr>
            <p:ph type="sldNum" sz="quarter" idx="12"/>
          </p:nvPr>
        </p:nvSpPr>
        <p:spPr>
          <a:ln/>
        </p:spPr>
        <p:txBody>
          <a:bodyPr/>
          <a:lstStyle>
            <a:lvl1pPr>
              <a:defRPr/>
            </a:lvl1pPr>
          </a:lstStyle>
          <a:p>
            <a:pPr>
              <a:defRPr/>
            </a:pPr>
            <a:fld id="{12825F87-9B25-4E2B-87EB-115410D4C21C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Ovr>
    <a:masterClrMapping/>
  </p:clrMapOvr>
  <p:transition>
    <p:fade thruBlk="1"/>
  </p:transition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2371BF">
                <a:alpha val="54000"/>
              </a:srgbClr>
            </a:gs>
            <a:gs pos="30000">
              <a:schemeClr val="accent6">
                <a:lumMod val="60000"/>
                <a:lumOff val="40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 descr="StockBoard.tif"/>
          <p:cNvPicPr>
            <a:picLocks noChangeAspect="1"/>
          </p:cNvPicPr>
          <p:nvPr userDrawn="1"/>
        </p:nvPicPr>
        <p:blipFill>
          <a:blip r:embed="rId7" cstate="print"/>
          <a:srcRect l="3078" r="4614"/>
          <a:stretch>
            <a:fillRect/>
          </a:stretch>
        </p:blipFill>
        <p:spPr bwMode="auto">
          <a:xfrm>
            <a:off x="0" y="0"/>
            <a:ext cx="9144000" cy="14414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60" name="Rectangle 3"/>
          <p:cNvSpPr>
            <a:spLocks noChangeArrowheads="1"/>
          </p:cNvSpPr>
          <p:nvPr/>
        </p:nvSpPr>
        <p:spPr bwMode="auto">
          <a:xfrm>
            <a:off x="0" y="0"/>
            <a:ext cx="9144000" cy="1447800"/>
          </a:xfrm>
          <a:prstGeom prst="rect">
            <a:avLst/>
          </a:prstGeom>
          <a:gradFill rotWithShape="1">
            <a:gsLst>
              <a:gs pos="0">
                <a:srgbClr val="00529B"/>
              </a:gs>
              <a:gs pos="100000">
                <a:srgbClr val="002648">
                  <a:alpha val="42998"/>
                </a:srgbClr>
              </a:gs>
            </a:gsLst>
            <a:lin ang="270000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1447800"/>
            <a:ext cx="9144000" cy="1588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29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solidFill>
                  <a:schemeClr val="bg1"/>
                </a:solidFill>
                <a:latin typeface="Garamond" pitchFamily="18" charset="0"/>
              </a:defRPr>
            </a:lvl1pPr>
          </a:lstStyle>
          <a:p>
            <a:pPr>
              <a:defRPr/>
            </a:pPr>
            <a:fld id="{10D1FC7F-2D65-404C-8C6D-01DB2F4C1E51}" type="datetime1">
              <a:rPr lang="en-US"/>
              <a:pPr>
                <a:defRPr/>
              </a:pPr>
              <a:t>10/22/2011</a:t>
            </a:fld>
            <a:endParaRPr lang="en-US"/>
          </a:p>
        </p:txBody>
      </p:sp>
      <p:sp>
        <p:nvSpPr>
          <p:cNvPr id="3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1"/>
                </a:solidFill>
                <a:latin typeface="Garamond" pitchFamily="18" charset="0"/>
              </a:defRPr>
            </a:lvl1pPr>
          </a:lstStyle>
          <a:p>
            <a:pPr>
              <a:defRPr/>
            </a:pPr>
            <a:r>
              <a:rPr lang="en-US"/>
              <a:t>The Nittany Lion Fund, LLC; Teva Pharmaceuticals</a:t>
            </a:r>
          </a:p>
        </p:txBody>
      </p:sp>
      <p:sp>
        <p:nvSpPr>
          <p:cNvPr id="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bg1"/>
                </a:solidFill>
                <a:latin typeface="Garamond" pitchFamily="18" charset="0"/>
              </a:defRPr>
            </a:lvl1pPr>
          </a:lstStyle>
          <a:p>
            <a:pPr>
              <a:defRPr/>
            </a:pPr>
            <a:fld id="{B9BA9316-DACC-452F-A43F-83ACD11F91A0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35" r:id="rId1"/>
    <p:sldLayoutId id="2147483736" r:id="rId2"/>
    <p:sldLayoutId id="2147483732" r:id="rId3"/>
    <p:sldLayoutId id="2147483737" r:id="rId4"/>
    <p:sldLayoutId id="2147483733" r:id="rId5"/>
  </p:sldLayoutIdLst>
  <p:transition>
    <p:fade thruBlk="1"/>
  </p:transition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Garamond" pitchFamily="18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4400" b="1">
          <a:solidFill>
            <a:schemeClr val="bg1"/>
          </a:solidFill>
          <a:latin typeface="Garamond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3200">
          <a:solidFill>
            <a:schemeClr val="bg1"/>
          </a:solidFill>
          <a:latin typeface="Garamond" pitchFamily="18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2800">
          <a:solidFill>
            <a:schemeClr val="bg1"/>
          </a:solidFill>
          <a:latin typeface="Garamond" pitchFamily="18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2400">
          <a:solidFill>
            <a:schemeClr val="bg1"/>
          </a:solidFill>
          <a:latin typeface="Garamond" pitchFamily="18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2000">
          <a:solidFill>
            <a:schemeClr val="bg1"/>
          </a:solidFill>
          <a:latin typeface="Garamond" pitchFamily="18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2000">
          <a:solidFill>
            <a:schemeClr val="bg1"/>
          </a:solidFill>
          <a:latin typeface="Garamond" pitchFamily="18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rgbClr val="2371BF">
                <a:alpha val="54000"/>
              </a:srgbClr>
            </a:gs>
            <a:gs pos="30000">
              <a:schemeClr val="accent6">
                <a:lumMod val="60000"/>
                <a:lumOff val="40000"/>
              </a:schemeClr>
            </a:gs>
            <a:gs pos="100000">
              <a:schemeClr val="accent1">
                <a:shade val="100000"/>
                <a:satMod val="115000"/>
              </a:schemeClr>
            </a:gs>
          </a:gsLst>
          <a:lin ang="5400000" scaled="1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9" descr="StockBoard.tif"/>
          <p:cNvPicPr>
            <a:picLocks noChangeAspect="1"/>
          </p:cNvPicPr>
          <p:nvPr userDrawn="1"/>
        </p:nvPicPr>
        <p:blipFill>
          <a:blip r:embed="rId3" cstate="print"/>
          <a:srcRect l="3078" t="21146" r="4614" b="41850"/>
          <a:stretch>
            <a:fillRect/>
          </a:stretch>
        </p:blipFill>
        <p:spPr bwMode="auto">
          <a:xfrm>
            <a:off x="0" y="0"/>
            <a:ext cx="91440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60" name="Rectangle 3"/>
          <p:cNvSpPr>
            <a:spLocks noChangeArrowheads="1"/>
          </p:cNvSpPr>
          <p:nvPr/>
        </p:nvSpPr>
        <p:spPr bwMode="auto">
          <a:xfrm>
            <a:off x="0" y="0"/>
            <a:ext cx="9144000" cy="685800"/>
          </a:xfrm>
          <a:prstGeom prst="rect">
            <a:avLst/>
          </a:prstGeom>
          <a:gradFill rotWithShape="1">
            <a:gsLst>
              <a:gs pos="0">
                <a:srgbClr val="00529B"/>
              </a:gs>
              <a:gs pos="100000">
                <a:srgbClr val="002648">
                  <a:alpha val="42998"/>
                </a:srgbClr>
              </a:gs>
            </a:gsLst>
            <a:lin ang="270000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/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760413"/>
            <a:ext cx="9144000" cy="1587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53" name="Rectangle 2"/>
          <p:cNvSpPr>
            <a:spLocks noGrp="1" noChangeArrowheads="1"/>
          </p:cNvSpPr>
          <p:nvPr>
            <p:ph type="title"/>
          </p:nvPr>
        </p:nvSpPr>
        <p:spPr bwMode="auto">
          <a:xfrm>
            <a:off x="0" y="76200"/>
            <a:ext cx="7391400" cy="609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title style</a:t>
            </a:r>
          </a:p>
        </p:txBody>
      </p:sp>
      <p:sp>
        <p:nvSpPr>
          <p:cNvPr id="2054" name="Rectangle 3"/>
          <p:cNvSpPr>
            <a:spLocks noGrp="1" noChangeArrowheads="1"/>
          </p:cNvSpPr>
          <p:nvPr>
            <p:ph type="body" idx="1"/>
          </p:nvPr>
        </p:nvSpPr>
        <p:spPr bwMode="auto">
          <a:xfrm>
            <a:off x="457200" y="1600200"/>
            <a:ext cx="8229600" cy="45259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</a:p>
        </p:txBody>
      </p:sp>
      <p:sp>
        <p:nvSpPr>
          <p:cNvPr id="1028" name="Rectangle 4"/>
          <p:cNvSpPr>
            <a:spLocks noGrp="1" noChangeArrowheads="1"/>
          </p:cNvSpPr>
          <p:nvPr>
            <p:ph type="dt" sz="half" idx="2"/>
          </p:nvPr>
        </p:nvSpPr>
        <p:spPr bwMode="auto">
          <a:xfrm>
            <a:off x="457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>
              <a:defRPr sz="1200" smtClean="0">
                <a:solidFill>
                  <a:schemeClr val="bg1"/>
                </a:solidFill>
                <a:latin typeface="Garamond" pitchFamily="18" charset="0"/>
              </a:defRPr>
            </a:lvl1pPr>
          </a:lstStyle>
          <a:p>
            <a:pPr>
              <a:defRPr/>
            </a:pPr>
            <a:fld id="{E823FA46-255D-41A6-B118-82DBF2ECA1F4}" type="datetime1">
              <a:rPr lang="en-US"/>
              <a:pPr>
                <a:defRPr/>
              </a:pPr>
              <a:t>10/22/2011</a:t>
            </a:fld>
            <a:endParaRPr lang="en-US"/>
          </a:p>
        </p:txBody>
      </p:sp>
      <p:sp>
        <p:nvSpPr>
          <p:cNvPr id="1029" name="Rectangle 5"/>
          <p:cNvSpPr>
            <a:spLocks noGrp="1" noChangeArrowheads="1"/>
          </p:cNvSpPr>
          <p:nvPr>
            <p:ph type="ftr" sz="quarter" idx="3"/>
          </p:nvPr>
        </p:nvSpPr>
        <p:spPr bwMode="auto">
          <a:xfrm>
            <a:off x="3124200" y="6245225"/>
            <a:ext cx="2895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ctr">
              <a:defRPr sz="1200">
                <a:solidFill>
                  <a:schemeClr val="bg1"/>
                </a:solidFill>
                <a:latin typeface="Garamond" pitchFamily="18" charset="0"/>
              </a:defRPr>
            </a:lvl1pPr>
          </a:lstStyle>
          <a:p>
            <a:pPr>
              <a:defRPr/>
            </a:pPr>
            <a:r>
              <a:rPr lang="en-US"/>
              <a:t>The Nittany Lion Fund, LLC; Teva Pharmaceuticals</a:t>
            </a:r>
          </a:p>
        </p:txBody>
      </p:sp>
      <p:sp>
        <p:nvSpPr>
          <p:cNvPr id="2" name="Rectangle 6"/>
          <p:cNvSpPr>
            <a:spLocks noGrp="1" noChangeArrowheads="1"/>
          </p:cNvSpPr>
          <p:nvPr>
            <p:ph type="sldNum" sz="quarter" idx="4"/>
          </p:nvPr>
        </p:nvSpPr>
        <p:spPr bwMode="auto">
          <a:xfrm>
            <a:off x="6553200" y="6245225"/>
            <a:ext cx="2133600" cy="4762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>
              <a:defRPr sz="1200" smtClean="0">
                <a:solidFill>
                  <a:schemeClr val="bg1"/>
                </a:solidFill>
                <a:latin typeface="Garamond" pitchFamily="18" charset="0"/>
              </a:defRPr>
            </a:lvl1pPr>
          </a:lstStyle>
          <a:p>
            <a:pPr>
              <a:defRPr/>
            </a:pPr>
            <a:fld id="{D36262AA-D86C-463B-AEA9-35E1867D7783}" type="slidenum">
              <a:rPr lang="en-US"/>
              <a:pPr>
                <a:defRPr/>
              </a:pPr>
              <a:t>‹#›</a:t>
            </a:fld>
            <a:endParaRPr lang="en-US"/>
          </a:p>
        </p:txBody>
      </p:sp>
      <p:sp>
        <p:nvSpPr>
          <p:cNvPr id="13" name="Oval 5"/>
          <p:cNvSpPr>
            <a:spLocks noChangeAspect="1" noChangeArrowheads="1"/>
          </p:cNvSpPr>
          <p:nvPr userDrawn="1"/>
        </p:nvSpPr>
        <p:spPr bwMode="auto">
          <a:xfrm flipH="1">
            <a:off x="7239000" y="152400"/>
            <a:ext cx="1752600" cy="609600"/>
          </a:xfrm>
          <a:prstGeom prst="snip2SameRect">
            <a:avLst/>
          </a:prstGeom>
          <a:noFill/>
          <a:ln w="127000">
            <a:solidFill>
              <a:schemeClr val="bg1"/>
            </a:solidFill>
            <a:round/>
            <a:headEnd/>
            <a:tailEnd/>
          </a:ln>
        </p:spPr>
        <p:txBody>
          <a:bodyPr wrap="none" anchor="ctr"/>
          <a:lstStyle/>
          <a:p>
            <a:pPr>
              <a:defRPr/>
            </a:pPr>
            <a:endParaRPr lang="en-US" dirty="0">
              <a:noFill/>
            </a:endParaRPr>
          </a:p>
        </p:txBody>
      </p:sp>
      <p:pic>
        <p:nvPicPr>
          <p:cNvPr id="2059" name="Picture 13" descr="generic_logo.png"/>
          <p:cNvPicPr>
            <a:picLocks noChangeAspect="1"/>
          </p:cNvPicPr>
          <p:nvPr userDrawn="1"/>
        </p:nvPicPr>
        <p:blipFill>
          <a:blip r:embed="rId4" cstate="print"/>
          <a:srcRect/>
          <a:stretch>
            <a:fillRect/>
          </a:stretch>
        </p:blipFill>
        <p:spPr bwMode="auto">
          <a:xfrm>
            <a:off x="7543800" y="228600"/>
            <a:ext cx="1143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734" r:id="rId1"/>
  </p:sldLayoutIdLst>
  <p:transition>
    <p:fade thruBlk="1"/>
  </p:transition>
  <p:timing>
    <p:tnLst>
      <p:par>
        <p:cTn id="1" dur="indefinite" restart="never" nodeType="tmRoot"/>
      </p:par>
    </p:tnLst>
  </p:timing>
  <p:hf hdr="0" dt="0"/>
  <p:txStyles>
    <p:titleStyle>
      <a:lvl1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Garamond" pitchFamily="18" charset="0"/>
          <a:ea typeface="+mj-ea"/>
          <a:cs typeface="+mj-c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Garamond" pitchFamily="18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Garamond" pitchFamily="18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Garamond" pitchFamily="18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600" b="1">
          <a:solidFill>
            <a:schemeClr val="bg1"/>
          </a:solidFill>
          <a:latin typeface="Garamond" pitchFamily="18" charset="0"/>
        </a:defRPr>
      </a:lvl5pPr>
      <a:lvl6pPr marL="4572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6pPr>
      <a:lvl7pPr marL="9144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7pPr>
      <a:lvl8pPr marL="13716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8pPr>
      <a:lvl9pPr marL="1828800" algn="ctr" rtl="0" fontAlgn="base">
        <a:spcBef>
          <a:spcPct val="0"/>
        </a:spcBef>
        <a:spcAft>
          <a:spcPct val="0"/>
        </a:spcAft>
        <a:defRPr sz="4400">
          <a:solidFill>
            <a:schemeClr val="tx2"/>
          </a:solidFill>
          <a:latin typeface="Arial" charset="0"/>
        </a:defRPr>
      </a:lvl9pPr>
    </p:titleStyle>
    <p:bodyStyle>
      <a:lvl1pPr marL="342900" indent="-3429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3200">
          <a:solidFill>
            <a:schemeClr val="bg1"/>
          </a:solidFill>
          <a:latin typeface="Garamond" pitchFamily="18" charset="0"/>
          <a:ea typeface="+mn-ea"/>
          <a:cs typeface="+mn-cs"/>
        </a:defRPr>
      </a:lvl1pPr>
      <a:lvl2pPr marL="742950" indent="-28575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2800">
          <a:solidFill>
            <a:schemeClr val="bg1"/>
          </a:solidFill>
          <a:latin typeface="Garamond" pitchFamily="18" charset="0"/>
        </a:defRPr>
      </a:lvl2pPr>
      <a:lvl3pPr marL="11430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2400">
          <a:solidFill>
            <a:schemeClr val="bg1"/>
          </a:solidFill>
          <a:latin typeface="Garamond" pitchFamily="18" charset="0"/>
        </a:defRPr>
      </a:lvl3pPr>
      <a:lvl4pPr marL="16002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2000">
          <a:solidFill>
            <a:schemeClr val="bg1"/>
          </a:solidFill>
          <a:latin typeface="Garamond" pitchFamily="18" charset="0"/>
        </a:defRPr>
      </a:lvl4pPr>
      <a:lvl5pPr marL="2057400" indent="-228600" algn="l" rtl="0" eaLnBrk="0" fontAlgn="base" hangingPunct="0">
        <a:spcBef>
          <a:spcPct val="20000"/>
        </a:spcBef>
        <a:spcAft>
          <a:spcPct val="0"/>
        </a:spcAft>
        <a:buClr>
          <a:schemeClr val="bg1"/>
        </a:buClr>
        <a:buFont typeface="Wingdings" pitchFamily="2" charset="2"/>
        <a:buChar char="Ø"/>
        <a:defRPr sz="2000">
          <a:solidFill>
            <a:schemeClr val="bg1"/>
          </a:solidFill>
          <a:latin typeface="Garamond" pitchFamily="18" charset="0"/>
        </a:defRPr>
      </a:lvl5pPr>
      <a:lvl6pPr marL="25146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6pPr>
      <a:lvl7pPr marL="29718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7pPr>
      <a:lvl8pPr marL="34290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8pPr>
      <a:lvl9pPr marL="3886200" indent="-228600" algn="l" rtl="0" fontAlgn="base">
        <a:spcBef>
          <a:spcPct val="20000"/>
        </a:spcBef>
        <a:spcAft>
          <a:spcPct val="0"/>
        </a:spcAft>
        <a:buChar char="»"/>
        <a:defRPr sz="2000">
          <a:solidFill>
            <a:schemeClr val="tx1"/>
          </a:solidFill>
          <a:latin typeface="+mn-lt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9.xml"/><Relationship Id="rId7" Type="http://schemas.microsoft.com/office/2007/relationships/diagramDrawing" Target="../diagrams/drawing9.xm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9.xml"/><Relationship Id="rId5" Type="http://schemas.openxmlformats.org/officeDocument/2006/relationships/diagramQuickStyle" Target="../diagrams/quickStyle9.xml"/><Relationship Id="rId10" Type="http://schemas.openxmlformats.org/officeDocument/2006/relationships/image" Target="../media/image16.png"/><Relationship Id="rId4" Type="http://schemas.openxmlformats.org/officeDocument/2006/relationships/diagramLayout" Target="../diagrams/layout9.xml"/><Relationship Id="rId9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0.xml"/><Relationship Id="rId7" Type="http://schemas.microsoft.com/office/2007/relationships/diagramDrawing" Target="../diagrams/drawing10.xm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0.xml"/><Relationship Id="rId5" Type="http://schemas.openxmlformats.org/officeDocument/2006/relationships/diagramQuickStyle" Target="../diagrams/quickStyle10.xml"/><Relationship Id="rId4" Type="http://schemas.openxmlformats.org/officeDocument/2006/relationships/diagramLayout" Target="../diagrams/layout10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1.xml"/><Relationship Id="rId7" Type="http://schemas.microsoft.com/office/2007/relationships/diagramDrawing" Target="../diagrams/drawing1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1.xml"/><Relationship Id="rId5" Type="http://schemas.openxmlformats.org/officeDocument/2006/relationships/diagramQuickStyle" Target="../diagrams/quickStyle11.xml"/><Relationship Id="rId4" Type="http://schemas.openxmlformats.org/officeDocument/2006/relationships/diagramLayout" Target="../diagrams/layout11.xml"/><Relationship Id="rId9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2.xml"/><Relationship Id="rId7" Type="http://schemas.microsoft.com/office/2007/relationships/diagramDrawing" Target="../diagrams/drawing12.xm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2.xml"/><Relationship Id="rId5" Type="http://schemas.openxmlformats.org/officeDocument/2006/relationships/diagramQuickStyle" Target="../diagrams/quickStyle12.xml"/><Relationship Id="rId4" Type="http://schemas.openxmlformats.org/officeDocument/2006/relationships/diagramLayout" Target="../diagrams/layout12.xml"/><Relationship Id="rId9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3.xml"/><Relationship Id="rId7" Type="http://schemas.microsoft.com/office/2007/relationships/diagramDrawing" Target="../diagrams/drawing13.xm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3.xml"/><Relationship Id="rId5" Type="http://schemas.openxmlformats.org/officeDocument/2006/relationships/diagramQuickStyle" Target="../diagrams/quickStyle13.xml"/><Relationship Id="rId4" Type="http://schemas.openxmlformats.org/officeDocument/2006/relationships/diagramLayout" Target="../diagrams/layout13.xml"/><Relationship Id="rId9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4.xml"/><Relationship Id="rId7" Type="http://schemas.microsoft.com/office/2007/relationships/diagramDrawing" Target="../diagrams/drawing14.xml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4.xml"/><Relationship Id="rId5" Type="http://schemas.openxmlformats.org/officeDocument/2006/relationships/diagramQuickStyle" Target="../diagrams/quickStyle14.xml"/><Relationship Id="rId4" Type="http://schemas.openxmlformats.org/officeDocument/2006/relationships/diagramLayout" Target="../diagrams/layout14.xml"/><Relationship Id="rId9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5.xml"/><Relationship Id="rId7" Type="http://schemas.microsoft.com/office/2007/relationships/diagramDrawing" Target="../diagrams/drawing15.xml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5.xml"/><Relationship Id="rId11" Type="http://schemas.openxmlformats.org/officeDocument/2006/relationships/image" Target="../media/image23.png"/><Relationship Id="rId5" Type="http://schemas.openxmlformats.org/officeDocument/2006/relationships/diagramQuickStyle" Target="../diagrams/quickStyle15.xml"/><Relationship Id="rId10" Type="http://schemas.openxmlformats.org/officeDocument/2006/relationships/image" Target="../media/image22.png"/><Relationship Id="rId4" Type="http://schemas.openxmlformats.org/officeDocument/2006/relationships/diagramLayout" Target="../diagrams/layout15.xml"/><Relationship Id="rId9" Type="http://schemas.openxmlformats.org/officeDocument/2006/relationships/image" Target="../media/image21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diagramData" Target="../diagrams/data17.xml"/><Relationship Id="rId13" Type="http://schemas.openxmlformats.org/officeDocument/2006/relationships/diagramData" Target="../diagrams/data18.xml"/><Relationship Id="rId18" Type="http://schemas.openxmlformats.org/officeDocument/2006/relationships/image" Target="../media/image3.jpeg"/><Relationship Id="rId3" Type="http://schemas.openxmlformats.org/officeDocument/2006/relationships/diagramData" Target="../diagrams/data16.xml"/><Relationship Id="rId7" Type="http://schemas.microsoft.com/office/2007/relationships/diagramDrawing" Target="../diagrams/drawing16.xml"/><Relationship Id="rId12" Type="http://schemas.microsoft.com/office/2007/relationships/diagramDrawing" Target="../diagrams/drawing17.xml"/><Relationship Id="rId17" Type="http://schemas.microsoft.com/office/2007/relationships/diagramDrawing" Target="../diagrams/drawing18.xml"/><Relationship Id="rId2" Type="http://schemas.openxmlformats.org/officeDocument/2006/relationships/notesSlide" Target="../notesSlides/notesSlide17.xml"/><Relationship Id="rId16" Type="http://schemas.openxmlformats.org/officeDocument/2006/relationships/diagramColors" Target="../diagrams/colors1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6.xml"/><Relationship Id="rId11" Type="http://schemas.openxmlformats.org/officeDocument/2006/relationships/diagramColors" Target="../diagrams/colors17.xml"/><Relationship Id="rId5" Type="http://schemas.openxmlformats.org/officeDocument/2006/relationships/diagramQuickStyle" Target="../diagrams/quickStyle16.xml"/><Relationship Id="rId15" Type="http://schemas.openxmlformats.org/officeDocument/2006/relationships/diagramQuickStyle" Target="../diagrams/quickStyle18.xml"/><Relationship Id="rId10" Type="http://schemas.openxmlformats.org/officeDocument/2006/relationships/diagramQuickStyle" Target="../diagrams/quickStyle17.xml"/><Relationship Id="rId4" Type="http://schemas.openxmlformats.org/officeDocument/2006/relationships/diagramLayout" Target="../diagrams/layout16.xml"/><Relationship Id="rId9" Type="http://schemas.openxmlformats.org/officeDocument/2006/relationships/diagramLayout" Target="../diagrams/layout17.xml"/><Relationship Id="rId14" Type="http://schemas.openxmlformats.org/officeDocument/2006/relationships/diagramLayout" Target="../diagrams/layout18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jpe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Relationship Id="rId9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Relationship Id="rId9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3.xml"/><Relationship Id="rId7" Type="http://schemas.microsoft.com/office/2007/relationships/diagramDrawing" Target="../diagrams/drawing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3.xml"/><Relationship Id="rId5" Type="http://schemas.openxmlformats.org/officeDocument/2006/relationships/diagramQuickStyle" Target="../diagrams/quickStyle3.xml"/><Relationship Id="rId4" Type="http://schemas.openxmlformats.org/officeDocument/2006/relationships/diagramLayout" Target="../diagrams/layout3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4.xml"/><Relationship Id="rId3" Type="http://schemas.openxmlformats.org/officeDocument/2006/relationships/image" Target="../media/image3.jpeg"/><Relationship Id="rId7" Type="http://schemas.openxmlformats.org/officeDocument/2006/relationships/diagramQuickStyle" Target="../diagrams/quickStyle4.xm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4.xml"/><Relationship Id="rId5" Type="http://schemas.openxmlformats.org/officeDocument/2006/relationships/diagramData" Target="../diagrams/data4.xml"/><Relationship Id="rId10" Type="http://schemas.openxmlformats.org/officeDocument/2006/relationships/image" Target="../media/image7.png"/><Relationship Id="rId4" Type="http://schemas.openxmlformats.org/officeDocument/2006/relationships/image" Target="../media/image6.png"/><Relationship Id="rId9" Type="http://schemas.microsoft.com/office/2007/relationships/diagramDrawing" Target="../diagrams/drawing4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5.xml"/><Relationship Id="rId7" Type="http://schemas.microsoft.com/office/2007/relationships/diagramDrawing" Target="../diagrams/drawing5.xml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5.xml"/><Relationship Id="rId11" Type="http://schemas.openxmlformats.org/officeDocument/2006/relationships/image" Target="../media/image10.png"/><Relationship Id="rId5" Type="http://schemas.openxmlformats.org/officeDocument/2006/relationships/diagramQuickStyle" Target="../diagrams/quickStyle5.xml"/><Relationship Id="rId10" Type="http://schemas.openxmlformats.org/officeDocument/2006/relationships/image" Target="../media/image9.png"/><Relationship Id="rId4" Type="http://schemas.openxmlformats.org/officeDocument/2006/relationships/diagramLayout" Target="../diagrams/layout5.xml"/><Relationship Id="rId9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6.xml"/><Relationship Id="rId7" Type="http://schemas.microsoft.com/office/2007/relationships/diagramDrawing" Target="../diagrams/drawing6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6.xml"/><Relationship Id="rId5" Type="http://schemas.openxmlformats.org/officeDocument/2006/relationships/diagramQuickStyle" Target="../diagrams/quickStyle6.xml"/><Relationship Id="rId10" Type="http://schemas.openxmlformats.org/officeDocument/2006/relationships/image" Target="../media/image12.png"/><Relationship Id="rId4" Type="http://schemas.openxmlformats.org/officeDocument/2006/relationships/diagramLayout" Target="../diagrams/layout6.xml"/><Relationship Id="rId9" Type="http://schemas.openxmlformats.org/officeDocument/2006/relationships/image" Target="../media/image11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7.xml"/><Relationship Id="rId7" Type="http://schemas.microsoft.com/office/2007/relationships/diagramDrawing" Target="../diagrams/drawing7.xm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7.xml"/><Relationship Id="rId5" Type="http://schemas.openxmlformats.org/officeDocument/2006/relationships/diagramQuickStyle" Target="../diagrams/quickStyle7.xml"/><Relationship Id="rId4" Type="http://schemas.openxmlformats.org/officeDocument/2006/relationships/diagramLayout" Target="../diagrams/layout7.xml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jpeg"/><Relationship Id="rId3" Type="http://schemas.openxmlformats.org/officeDocument/2006/relationships/diagramData" Target="../diagrams/data8.xml"/><Relationship Id="rId7" Type="http://schemas.microsoft.com/office/2007/relationships/diagramDrawing" Target="../diagrams/drawing8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8.xml"/><Relationship Id="rId5" Type="http://schemas.openxmlformats.org/officeDocument/2006/relationships/diagramQuickStyle" Target="../diagrams/quickStyle8.xml"/><Relationship Id="rId4" Type="http://schemas.openxmlformats.org/officeDocument/2006/relationships/diagramLayout" Target="../diagrams/layout8.xml"/><Relationship Id="rId9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9" name="Text Box 9"/>
          <p:cNvSpPr txBox="1">
            <a:spLocks noChangeArrowheads="1"/>
          </p:cNvSpPr>
          <p:nvPr/>
        </p:nvSpPr>
        <p:spPr bwMode="auto">
          <a:xfrm>
            <a:off x="0" y="1981200"/>
            <a:ext cx="9144000" cy="218521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8800" b="1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Garamond" pitchFamily="18" charset="0"/>
              </a:rPr>
              <a:t>Yum! Brands Inc.</a:t>
            </a:r>
            <a:endParaRPr lang="en-US" sz="8800" b="1" dirty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Garamond" pitchFamily="18" charset="0"/>
            </a:endParaRPr>
          </a:p>
          <a:p>
            <a:pPr algn="ctr">
              <a:defRPr/>
            </a:pPr>
            <a:r>
              <a:rPr lang="en-US" sz="4800" b="1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glow rad="63500">
                    <a:schemeClr val="accent2">
                      <a:satMod val="175000"/>
                      <a:alpha val="40000"/>
                    </a:schemeClr>
                  </a:glow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Garamond" pitchFamily="18" charset="0"/>
                <a:cs typeface="Arial" pitchFamily="34" charset="0"/>
              </a:rPr>
              <a:t>(NYSE: YUM)</a:t>
            </a:r>
            <a:endParaRPr lang="en-US" sz="4800" b="1" dirty="0">
              <a:effectLst>
                <a:glow rad="63500">
                  <a:schemeClr val="accent2">
                    <a:satMod val="175000"/>
                    <a:alpha val="40000"/>
                  </a:schemeClr>
                </a:glow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Garamond" pitchFamily="18" charset="0"/>
              <a:cs typeface="Arial" pitchFamily="34" charset="0"/>
            </a:endParaRPr>
          </a:p>
        </p:txBody>
      </p:sp>
      <p:sp>
        <p:nvSpPr>
          <p:cNvPr id="4100" name="Text Box 9"/>
          <p:cNvSpPr txBox="1">
            <a:spLocks noChangeArrowheads="1"/>
          </p:cNvSpPr>
          <p:nvPr/>
        </p:nvSpPr>
        <p:spPr bwMode="auto">
          <a:xfrm>
            <a:off x="0" y="4343400"/>
            <a:ext cx="9144000" cy="52322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>
              <a:defRPr/>
            </a:pPr>
            <a:r>
              <a:rPr lang="en-US" sz="28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Lead Analyst: </a:t>
            </a:r>
            <a:r>
              <a:rPr lang="en-US" sz="2800" b="1" dirty="0" smtClean="0">
                <a:solidFill>
                  <a:schemeClr val="tx1">
                    <a:lumMod val="75000"/>
                    <a:lumOff val="25000"/>
                  </a:schemeClr>
                </a:solidFill>
                <a:latin typeface="Garamond" pitchFamily="18" charset="0"/>
              </a:rPr>
              <a:t>Alex Lee</a:t>
            </a:r>
            <a:endParaRPr lang="en-US" sz="2800" b="1" dirty="0">
              <a:solidFill>
                <a:schemeClr val="tx1">
                  <a:lumMod val="75000"/>
                  <a:lumOff val="25000"/>
                </a:schemeClr>
              </a:solidFill>
              <a:latin typeface="Garamond" pitchFamily="18" charset="0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52400"/>
            <a:ext cx="9144000" cy="1077218"/>
          </a:xfrm>
          <a:prstGeom prst="rect">
            <a:avLst/>
          </a:prstGeom>
          <a:noFill/>
        </p:spPr>
        <p:txBody>
          <a:bodyPr>
            <a:spAutoFit/>
            <a:scene3d>
              <a:camera prst="orthographicFront"/>
              <a:lightRig rig="threePt" dir="t"/>
            </a:scene3d>
            <a:sp3d/>
          </a:bodyPr>
          <a:lstStyle/>
          <a:p>
            <a:pPr algn="ctr">
              <a:defRPr/>
            </a:pPr>
            <a:r>
              <a:rPr lang="en-US" sz="3200" b="1" dirty="0">
                <a:solidFill>
                  <a:schemeClr val="accent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  <a:outerShdw sx="1000" sy="1000" algn="tl">
                    <a:srgbClr val="000000"/>
                  </a:outerShdw>
                </a:effectLst>
                <a:latin typeface="Garamond" pitchFamily="18" charset="0"/>
              </a:rPr>
              <a:t>UofT Engineering Finance Club</a:t>
            </a:r>
            <a:r>
              <a:rPr lang="en-US" sz="3200" b="1">
                <a:solidFill>
                  <a:schemeClr val="accent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  <a:outerShdw sx="1000" sy="1000" algn="tl">
                    <a:srgbClr val="000000"/>
                  </a:outerShdw>
                </a:effectLst>
                <a:latin typeface="Garamond" pitchFamily="18" charset="0"/>
              </a:rPr>
              <a:t/>
            </a:r>
            <a:br>
              <a:rPr lang="en-US" sz="3200" b="1">
                <a:solidFill>
                  <a:schemeClr val="accent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  <a:outerShdw sx="1000" sy="1000" algn="tl">
                    <a:srgbClr val="000000"/>
                  </a:outerShdw>
                </a:effectLst>
                <a:latin typeface="Garamond" pitchFamily="18" charset="0"/>
              </a:rPr>
            </a:br>
            <a:r>
              <a:rPr lang="en-US" sz="3200" b="1" smtClean="0">
                <a:solidFill>
                  <a:schemeClr val="accent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  <a:outerShdw sx="1000" sy="1000" algn="tl">
                    <a:srgbClr val="000000"/>
                  </a:outerShdw>
                </a:effectLst>
                <a:latin typeface="Garamond" pitchFamily="18" charset="0"/>
              </a:rPr>
              <a:t>Energy and Mining </a:t>
            </a:r>
            <a:r>
              <a:rPr lang="en-US" sz="3200" b="1" dirty="0" smtClean="0">
                <a:solidFill>
                  <a:schemeClr val="accent1"/>
                </a:solidFill>
                <a:effectLst>
                  <a:glow rad="101600">
                    <a:schemeClr val="accent6">
                      <a:satMod val="175000"/>
                      <a:alpha val="40000"/>
                    </a:schemeClr>
                  </a:glow>
                  <a:outerShdw sx="1000" sy="1000" algn="tl">
                    <a:srgbClr val="000000"/>
                  </a:outerShdw>
                </a:effectLst>
                <a:latin typeface="Garamond" pitchFamily="18" charset="0"/>
              </a:rPr>
              <a:t>Sector</a:t>
            </a:r>
            <a:endParaRPr lang="en-US" sz="3200" b="1" dirty="0">
              <a:solidFill>
                <a:schemeClr val="accent1"/>
              </a:solidFill>
              <a:effectLst>
                <a:glow rad="101600">
                  <a:schemeClr val="accent6">
                    <a:satMod val="175000"/>
                    <a:alpha val="40000"/>
                  </a:schemeClr>
                </a:glow>
                <a:outerShdw sx="1000" sy="1000" algn="tl">
                  <a:srgbClr val="000000"/>
                </a:outerShdw>
              </a:effectLst>
              <a:latin typeface="Garamond" pitchFamily="18" charset="0"/>
            </a:endParaRP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66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pPr defTabSz="912813"/>
            <a:fld id="{9078714A-7589-4073-BEC3-2B6D13F4E768}" type="slidenum">
              <a:rPr lang="en-US" sz="1400"/>
              <a:pPr defTabSz="912813"/>
              <a:t>10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9342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600" b="1" dirty="0" smtClean="0">
                <a:solidFill>
                  <a:schemeClr val="bg1"/>
                </a:solidFill>
                <a:latin typeface="Garamond" pitchFamily="18" charset="0"/>
              </a:rPr>
              <a:t>Revenue Growth</a:t>
            </a:r>
            <a:endParaRPr lang="en-US" sz="46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533400" y="4572000"/>
            <a:ext cx="8001000" cy="1371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r>
              <a:rPr lang="en-CA" sz="2400" dirty="0" smtClean="0">
                <a:latin typeface="Garamond" charset="0"/>
              </a:rPr>
              <a:t>Fiscal third-quarter profit grew 7.3% thanks to continued strong sales in Chinese market</a:t>
            </a:r>
          </a:p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r>
              <a:rPr lang="en-CA" sz="2400" dirty="0" smtClean="0">
                <a:latin typeface="Garamond" charset="0"/>
              </a:rPr>
              <a:t>Higher costs and weak U.S. demand erased much of the company's international growth</a:t>
            </a:r>
            <a:endParaRPr lang="en-US" sz="2400" dirty="0">
              <a:latin typeface="Garamond" charset="0"/>
            </a:endParaRPr>
          </a:p>
        </p:txBody>
      </p:sp>
      <p:graphicFrame>
        <p:nvGraphicFramePr>
          <p:cNvPr id="11" name="Diagram 10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5123" name="Picture 3"/>
          <p:cNvPicPr>
            <a:picLocks noChangeAspect="1" noChangeArrowheads="1"/>
          </p:cNvPicPr>
          <p:nvPr/>
        </p:nvPicPr>
        <p:blipFill>
          <a:blip r:embed="rId9" cstate="print"/>
          <a:srcRect l="38000" t="31334" r="41000" b="47333"/>
          <a:stretch>
            <a:fillRect/>
          </a:stretch>
        </p:blipFill>
        <p:spPr bwMode="auto">
          <a:xfrm>
            <a:off x="76200" y="1981200"/>
            <a:ext cx="4400550" cy="2514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5124" name="Picture 4"/>
          <p:cNvPicPr>
            <a:picLocks noChangeAspect="1" noChangeArrowheads="1"/>
          </p:cNvPicPr>
          <p:nvPr/>
        </p:nvPicPr>
        <p:blipFill>
          <a:blip r:embed="rId10" cstate="print"/>
          <a:srcRect l="38000" t="31111" r="41000" b="47340"/>
          <a:stretch>
            <a:fillRect/>
          </a:stretch>
        </p:blipFill>
        <p:spPr bwMode="auto">
          <a:xfrm>
            <a:off x="4648200" y="1981200"/>
            <a:ext cx="4376928" cy="25263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76200" y="15240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+mn-lt"/>
              </a:rPr>
              <a:t>Annual Data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4648200" y="15240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+mn-lt"/>
              </a:rPr>
              <a:t>Quarterly Data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90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pPr defTabSz="912813"/>
            <a:fld id="{399880D0-38F9-4DFC-BD0B-5C4A0E83D63F}" type="slidenum">
              <a:rPr lang="en-US" sz="1400"/>
              <a:pPr defTabSz="912813"/>
              <a:t>11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934200" cy="80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600" b="1" dirty="0" smtClean="0">
                <a:solidFill>
                  <a:schemeClr val="bg1"/>
                </a:solidFill>
                <a:latin typeface="Garamond" pitchFamily="18" charset="0"/>
              </a:rPr>
              <a:t>News &amp; Media</a:t>
            </a:r>
            <a:endParaRPr lang="en-US" sz="46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sp>
        <p:nvSpPr>
          <p:cNvPr id="7" name="Rectangle 3"/>
          <p:cNvSpPr>
            <a:spLocks noChangeArrowheads="1"/>
          </p:cNvSpPr>
          <p:nvPr/>
        </p:nvSpPr>
        <p:spPr bwMode="auto">
          <a:xfrm>
            <a:off x="533400" y="1524000"/>
            <a:ext cx="8229600" cy="449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r>
              <a:rPr lang="en-CA" sz="2800" dirty="0" smtClean="0">
                <a:latin typeface="Garamond" charset="0"/>
              </a:rPr>
              <a:t>J.P. Morgan recently reported YUM as Overweight, with a $65 target. Also YUM better for short term.</a:t>
            </a:r>
          </a:p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r>
              <a:rPr lang="en-CA" sz="2800" dirty="0" smtClean="0">
                <a:latin typeface="Garamond" charset="0"/>
              </a:rPr>
              <a:t>Taco Bell (60% of US earnings) lawsuit closed in April</a:t>
            </a:r>
          </a:p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r>
              <a:rPr lang="en-CA" sz="2800" dirty="0" smtClean="0">
                <a:latin typeface="Garamond" charset="0"/>
              </a:rPr>
              <a:t>3700:1300 = YUM:MCD units in China</a:t>
            </a:r>
          </a:p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r>
              <a:rPr lang="en-CA" sz="2800" dirty="0" smtClean="0">
                <a:latin typeface="Garamond" charset="0"/>
              </a:rPr>
              <a:t>MCD plans to open a restaurant every day in China for the next three to four years</a:t>
            </a:r>
          </a:p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r>
              <a:rPr lang="en-CA" sz="2800" dirty="0" smtClean="0">
                <a:latin typeface="Garamond" charset="0"/>
              </a:rPr>
              <a:t>YUM looking to buy China’s Little Sheep chain (now owns 27%)</a:t>
            </a:r>
          </a:p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r>
              <a:rPr lang="en-CA" sz="2800" dirty="0" smtClean="0">
                <a:latin typeface="Garamond" charset="0"/>
              </a:rPr>
              <a:t>China’s economy slowing but inflation still rising</a:t>
            </a:r>
          </a:p>
        </p:txBody>
      </p:sp>
      <p:graphicFrame>
        <p:nvGraphicFramePr>
          <p:cNvPr id="11" name="Diagram 10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pPr defTabSz="912813"/>
            <a:fld id="{4819858A-6398-4C66-9D47-150D19025C46}" type="slidenum">
              <a:rPr lang="en-US" sz="1400"/>
              <a:pPr defTabSz="912813"/>
              <a:t>12</a:t>
            </a:fld>
            <a:endParaRPr lang="en-US" sz="1400"/>
          </a:p>
        </p:txBody>
      </p:sp>
      <p:sp>
        <p:nvSpPr>
          <p:cNvPr id="14339" name="Title 14"/>
          <p:cNvSpPr>
            <a:spLocks noGrp="1"/>
          </p:cNvSpPr>
          <p:nvPr>
            <p:ph type="title" idx="4294967295"/>
          </p:nvPr>
        </p:nvSpPr>
        <p:spPr>
          <a:xfrm>
            <a:off x="0" y="76200"/>
            <a:ext cx="7391400" cy="609600"/>
          </a:xfrm>
          <a:prstGeom prst="rect">
            <a:avLst/>
          </a:prstGeom>
        </p:spPr>
        <p:txBody>
          <a:bodyPr/>
          <a:lstStyle/>
          <a:p>
            <a:pPr defTabSz="912813"/>
            <a:r>
              <a:rPr lang="en-US" dirty="0" smtClean="0"/>
              <a:t>Financial Statements</a:t>
            </a:r>
          </a:p>
        </p:txBody>
      </p:sp>
      <p:graphicFrame>
        <p:nvGraphicFramePr>
          <p:cNvPr id="10" name="Diagram 9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9" cstate="print"/>
          <a:srcRect l="28500" t="13333" r="21500" b="9333"/>
          <a:stretch>
            <a:fillRect/>
          </a:stretch>
        </p:blipFill>
        <p:spPr bwMode="auto">
          <a:xfrm>
            <a:off x="457200" y="762000"/>
            <a:ext cx="6222124" cy="541324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07071995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pPr defTabSz="912813"/>
            <a:fld id="{4819858A-6398-4C66-9D47-150D19025C46}" type="slidenum">
              <a:rPr lang="en-US" sz="1400"/>
              <a:pPr defTabSz="912813"/>
              <a:t>13</a:t>
            </a:fld>
            <a:endParaRPr lang="en-US" sz="1400"/>
          </a:p>
        </p:txBody>
      </p:sp>
      <p:sp>
        <p:nvSpPr>
          <p:cNvPr id="14339" name="Title 14"/>
          <p:cNvSpPr>
            <a:spLocks noGrp="1"/>
          </p:cNvSpPr>
          <p:nvPr>
            <p:ph type="title" idx="4294967295"/>
          </p:nvPr>
        </p:nvSpPr>
        <p:spPr>
          <a:xfrm>
            <a:off x="0" y="76200"/>
            <a:ext cx="7391400" cy="609600"/>
          </a:xfrm>
          <a:prstGeom prst="rect">
            <a:avLst/>
          </a:prstGeom>
        </p:spPr>
        <p:txBody>
          <a:bodyPr/>
          <a:lstStyle/>
          <a:p>
            <a:pPr defTabSz="912813"/>
            <a:r>
              <a:rPr lang="en-US" dirty="0" smtClean="0"/>
              <a:t>Financial </a:t>
            </a:r>
            <a:r>
              <a:rPr lang="en-US" dirty="0" smtClean="0"/>
              <a:t>Statements</a:t>
            </a:r>
            <a:endParaRPr lang="en-US" dirty="0" smtClean="0"/>
          </a:p>
        </p:txBody>
      </p:sp>
      <p:graphicFrame>
        <p:nvGraphicFramePr>
          <p:cNvPr id="10" name="Diagram 9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 cstate="print"/>
          <a:srcRect l="26955" t="19556" r="35000" b="44889"/>
          <a:stretch>
            <a:fillRect/>
          </a:stretch>
        </p:blipFill>
        <p:spPr bwMode="auto">
          <a:xfrm>
            <a:off x="2689860" y="2057400"/>
            <a:ext cx="637794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2"/>
          <p:cNvPicPr>
            <a:picLocks noChangeAspect="1" noChangeArrowheads="1"/>
          </p:cNvPicPr>
          <p:nvPr/>
        </p:nvPicPr>
        <p:blipFill>
          <a:blip r:embed="rId9" cstate="print"/>
          <a:srcRect l="1500" t="19556" r="82136" b="44889"/>
          <a:stretch>
            <a:fillRect/>
          </a:stretch>
        </p:blipFill>
        <p:spPr bwMode="auto">
          <a:xfrm>
            <a:off x="22860" y="2057400"/>
            <a:ext cx="2743200" cy="3352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TextBox 11"/>
          <p:cNvSpPr txBox="1"/>
          <p:nvPr/>
        </p:nvSpPr>
        <p:spPr>
          <a:xfrm>
            <a:off x="76200" y="1676400"/>
            <a:ext cx="3200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>
                <a:latin typeface="+mn-lt"/>
              </a:rPr>
              <a:t>Operating Profits</a:t>
            </a:r>
            <a:endParaRPr lang="en-US" sz="2000" b="1" dirty="0" smtClean="0">
              <a:latin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070719956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pPr defTabSz="912813"/>
            <a:fld id="{4819858A-6398-4C66-9D47-150D19025C46}" type="slidenum">
              <a:rPr lang="en-US" sz="1400"/>
              <a:pPr defTabSz="912813"/>
              <a:t>14</a:t>
            </a:fld>
            <a:endParaRPr lang="en-US" sz="1400"/>
          </a:p>
        </p:txBody>
      </p:sp>
      <p:sp>
        <p:nvSpPr>
          <p:cNvPr id="14339" name="Title 14"/>
          <p:cNvSpPr>
            <a:spLocks noGrp="1"/>
          </p:cNvSpPr>
          <p:nvPr>
            <p:ph type="title" idx="4294967295"/>
          </p:nvPr>
        </p:nvSpPr>
        <p:spPr>
          <a:xfrm>
            <a:off x="0" y="76200"/>
            <a:ext cx="7391400" cy="609600"/>
          </a:xfrm>
          <a:prstGeom prst="rect">
            <a:avLst/>
          </a:prstGeom>
        </p:spPr>
        <p:txBody>
          <a:bodyPr/>
          <a:lstStyle/>
          <a:p>
            <a:pPr defTabSz="912813"/>
            <a:r>
              <a:rPr lang="en-US" dirty="0" smtClean="0"/>
              <a:t>Macro Effects</a:t>
            </a:r>
          </a:p>
        </p:txBody>
      </p:sp>
      <p:graphicFrame>
        <p:nvGraphicFramePr>
          <p:cNvPr id="10" name="Diagram 9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sp>
        <p:nvSpPr>
          <p:cNvPr id="13" name="Rectangle 3"/>
          <p:cNvSpPr>
            <a:spLocks noChangeArrowheads="1"/>
          </p:cNvSpPr>
          <p:nvPr/>
        </p:nvSpPr>
        <p:spPr bwMode="auto">
          <a:xfrm>
            <a:off x="304800" y="5638800"/>
            <a:ext cx="8839200" cy="1600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r>
              <a:rPr lang="en-US" sz="2800" dirty="0" smtClean="0">
                <a:latin typeface="Garamond" charset="0"/>
              </a:rPr>
              <a:t>Dropped significantly in last few months, similar to market</a:t>
            </a:r>
          </a:p>
          <a:p>
            <a:pPr marL="800100" lvl="1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endParaRPr lang="en-US" sz="3200" dirty="0" smtClean="0">
              <a:latin typeface="Garamond" charset="0"/>
            </a:endParaRPr>
          </a:p>
          <a:p>
            <a:pPr marL="800100" lvl="1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endParaRPr lang="en-US" sz="3200" dirty="0" smtClean="0">
              <a:latin typeface="Garamond" charset="0"/>
            </a:endParaRPr>
          </a:p>
          <a:p>
            <a:pPr marL="342900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endParaRPr lang="en-US" sz="3200" dirty="0" smtClean="0">
              <a:latin typeface="Garamond" charset="0"/>
            </a:endParaRPr>
          </a:p>
          <a:p>
            <a:pPr marL="800100" lvl="1" indent="-342900">
              <a:spcBef>
                <a:spcPct val="20000"/>
              </a:spcBef>
              <a:buClr>
                <a:schemeClr val="accent6">
                  <a:lumMod val="50000"/>
                </a:schemeClr>
              </a:buClr>
              <a:buSzPct val="60000"/>
              <a:buFont typeface="Garamond" charset="0"/>
              <a:buChar char="►"/>
              <a:defRPr/>
            </a:pPr>
            <a:endParaRPr lang="en-US" sz="2400" dirty="0">
              <a:latin typeface="Garamond" charset="0"/>
            </a:endParaRPr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9" cstate="print"/>
          <a:srcRect l="11000" t="43556" r="35500" b="8444"/>
          <a:stretch>
            <a:fillRect/>
          </a:stretch>
        </p:blipFill>
        <p:spPr bwMode="auto">
          <a:xfrm>
            <a:off x="457200" y="1600200"/>
            <a:ext cx="8153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86503499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pPr defTabSz="912813"/>
            <a:fld id="{4819858A-6398-4C66-9D47-150D19025C46}" type="slidenum">
              <a:rPr lang="en-US" sz="1400"/>
              <a:pPr defTabSz="912813"/>
              <a:t>15</a:t>
            </a:fld>
            <a:endParaRPr lang="en-US" sz="1400"/>
          </a:p>
        </p:txBody>
      </p:sp>
      <p:sp>
        <p:nvSpPr>
          <p:cNvPr id="14339" name="Title 14"/>
          <p:cNvSpPr>
            <a:spLocks noGrp="1"/>
          </p:cNvSpPr>
          <p:nvPr>
            <p:ph type="title" idx="4294967295"/>
          </p:nvPr>
        </p:nvSpPr>
        <p:spPr>
          <a:xfrm>
            <a:off x="0" y="76200"/>
            <a:ext cx="7391400" cy="609600"/>
          </a:xfrm>
          <a:prstGeom prst="rect">
            <a:avLst/>
          </a:prstGeom>
        </p:spPr>
        <p:txBody>
          <a:bodyPr/>
          <a:lstStyle/>
          <a:p>
            <a:pPr defTabSz="912813"/>
            <a:r>
              <a:rPr lang="en-US" dirty="0" smtClean="0"/>
              <a:t>Competition (1yr)</a:t>
            </a:r>
          </a:p>
        </p:txBody>
      </p:sp>
      <p:graphicFrame>
        <p:nvGraphicFramePr>
          <p:cNvPr id="10" name="Diagram 9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8194" name="Picture 2"/>
          <p:cNvPicPr>
            <a:picLocks noChangeAspect="1" noChangeArrowheads="1"/>
          </p:cNvPicPr>
          <p:nvPr/>
        </p:nvPicPr>
        <p:blipFill>
          <a:blip r:embed="rId9" cstate="print"/>
          <a:srcRect l="11500" t="28444" r="41500" b="32445"/>
          <a:stretch>
            <a:fillRect/>
          </a:stretch>
        </p:blipFill>
        <p:spPr bwMode="auto">
          <a:xfrm>
            <a:off x="76200" y="1828800"/>
            <a:ext cx="8953500" cy="4191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02292106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pPr defTabSz="912813"/>
            <a:fld id="{4819858A-6398-4C66-9D47-150D19025C46}" type="slidenum">
              <a:rPr lang="en-US" sz="1400"/>
              <a:pPr defTabSz="912813"/>
              <a:t>16</a:t>
            </a:fld>
            <a:endParaRPr lang="en-US" sz="1400"/>
          </a:p>
        </p:txBody>
      </p:sp>
      <p:sp>
        <p:nvSpPr>
          <p:cNvPr id="14339" name="Title 14"/>
          <p:cNvSpPr>
            <a:spLocks noGrp="1"/>
          </p:cNvSpPr>
          <p:nvPr>
            <p:ph type="title" idx="4294967295"/>
          </p:nvPr>
        </p:nvSpPr>
        <p:spPr>
          <a:xfrm>
            <a:off x="0" y="76200"/>
            <a:ext cx="7391400" cy="609600"/>
          </a:xfrm>
          <a:prstGeom prst="rect">
            <a:avLst/>
          </a:prstGeom>
        </p:spPr>
        <p:txBody>
          <a:bodyPr/>
          <a:lstStyle/>
          <a:p>
            <a:pPr defTabSz="912813"/>
            <a:r>
              <a:rPr lang="en-US" dirty="0" smtClean="0"/>
              <a:t>Analyst Predictions</a:t>
            </a:r>
            <a:br>
              <a:rPr lang="en-US" dirty="0" smtClean="0"/>
            </a:br>
            <a:endParaRPr lang="en-US" dirty="0" smtClean="0"/>
          </a:p>
        </p:txBody>
      </p:sp>
      <p:graphicFrame>
        <p:nvGraphicFramePr>
          <p:cNvPr id="10" name="Diagram 9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9" cstate="print"/>
          <a:srcRect l="19000" t="31111" r="57375" b="52889"/>
          <a:stretch>
            <a:fillRect/>
          </a:stretch>
        </p:blipFill>
        <p:spPr bwMode="auto">
          <a:xfrm>
            <a:off x="381000" y="1676400"/>
            <a:ext cx="4343400" cy="165462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1" name="Picture 3"/>
          <p:cNvPicPr>
            <a:picLocks noChangeAspect="1" noChangeArrowheads="1"/>
          </p:cNvPicPr>
          <p:nvPr/>
        </p:nvPicPr>
        <p:blipFill>
          <a:blip r:embed="rId10" cstate="print"/>
          <a:srcRect l="14500" t="30222" r="57000" b="44000"/>
          <a:stretch>
            <a:fillRect/>
          </a:stretch>
        </p:blipFill>
        <p:spPr bwMode="auto">
          <a:xfrm>
            <a:off x="381000" y="3581400"/>
            <a:ext cx="4343400" cy="2209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1" cstate="print"/>
          <a:srcRect l="29000" t="24222" r="50500" b="48222"/>
          <a:stretch>
            <a:fillRect/>
          </a:stretch>
        </p:blipFill>
        <p:spPr bwMode="auto">
          <a:xfrm>
            <a:off x="5181600" y="1600200"/>
            <a:ext cx="3527322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4"/>
          <p:cNvPicPr>
            <a:picLocks noChangeAspect="1" noChangeArrowheads="1"/>
          </p:cNvPicPr>
          <p:nvPr/>
        </p:nvPicPr>
        <p:blipFill>
          <a:blip r:embed="rId11" cstate="print"/>
          <a:srcRect l="30367" t="58810" r="50500" b="23373"/>
          <a:stretch>
            <a:fillRect/>
          </a:stretch>
        </p:blipFill>
        <p:spPr bwMode="auto">
          <a:xfrm>
            <a:off x="5126182" y="4267200"/>
            <a:ext cx="3636818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02292106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86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pPr defTabSz="912813"/>
            <a:fld id="{31E43DE0-2B8E-4FA2-B8E9-BC8D3FBDA913}" type="slidenum">
              <a:rPr lang="en-US" sz="1400"/>
              <a:pPr defTabSz="912813"/>
              <a:t>17</a:t>
            </a:fld>
            <a:endParaRPr lang="en-US" sz="1400"/>
          </a:p>
        </p:txBody>
      </p:sp>
      <p:sp>
        <p:nvSpPr>
          <p:cNvPr id="12303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781800" cy="914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b="1">
                <a:solidFill>
                  <a:schemeClr val="bg1"/>
                </a:solidFill>
                <a:latin typeface="Garamond" pitchFamily="18" charset="0"/>
              </a:rPr>
              <a:t>Team Recommendation</a:t>
            </a:r>
            <a:endParaRPr lang="en-US" sz="4800" b="1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graphicFrame>
        <p:nvGraphicFramePr>
          <p:cNvPr id="9" name="Diagram 8"/>
          <p:cNvGraphicFramePr/>
          <p:nvPr>
            <p:extLst>
              <p:ext uri="{D42A27DB-BD31-4B8C-83A1-F6EECF244321}">
                <p14:modId xmlns:p14="http://schemas.microsoft.com/office/powerpoint/2010/main" xmlns="" val="774914717"/>
              </p:ext>
            </p:extLst>
          </p:nvPr>
        </p:nvGraphicFramePr>
        <p:xfrm>
          <a:off x="990600" y="3886200"/>
          <a:ext cx="7086600" cy="20574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6389" name="Rectangle 11"/>
          <p:cNvSpPr>
            <a:spLocks noChangeArrowheads="1"/>
          </p:cNvSpPr>
          <p:nvPr/>
        </p:nvSpPr>
        <p:spPr bwMode="auto">
          <a:xfrm>
            <a:off x="1524000" y="3302000"/>
            <a:ext cx="6019800" cy="584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 algn="ctr" defTabSz="912813"/>
            <a:r>
              <a:rPr lang="en-US" sz="3200" b="1" u="sng" dirty="0">
                <a:latin typeface="Garamond" pitchFamily="18" charset="0"/>
              </a:rPr>
              <a:t>Top Three Reasons to </a:t>
            </a:r>
            <a:r>
              <a:rPr lang="en-US" sz="3200" b="1" u="sng" dirty="0" smtClean="0">
                <a:latin typeface="Garamond" pitchFamily="18" charset="0"/>
              </a:rPr>
              <a:t>BUY:</a:t>
            </a:r>
            <a:endParaRPr lang="en-US" sz="3200" b="1" u="sng" dirty="0">
              <a:latin typeface="Garamond" pitchFamily="18" charset="0"/>
            </a:endParaRPr>
          </a:p>
        </p:txBody>
      </p:sp>
      <p:graphicFrame>
        <p:nvGraphicFramePr>
          <p:cNvPr id="8" name="Diagram 7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8" r:lo="rId9" r:qs="rId10" r:cs="rId11"/>
          </a:graphicData>
        </a:graphic>
      </p:graphicFrame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xmlns="" val="1694628844"/>
              </p:ext>
            </p:extLst>
          </p:nvPr>
        </p:nvGraphicFramePr>
        <p:xfrm>
          <a:off x="1524000" y="1676400"/>
          <a:ext cx="6019800" cy="1371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3" r:lo="rId14" r:qs="rId15" r:cs="rId16"/>
          </a:graphicData>
        </a:graphic>
      </p:graphicFrame>
      <p:pic>
        <p:nvPicPr>
          <p:cNvPr id="10" name="Picture 9" descr="Yum__Brands.jpg"/>
          <p:cNvPicPr>
            <a:picLocks noChangeAspect="1"/>
          </p:cNvPicPr>
          <p:nvPr/>
        </p:nvPicPr>
        <p:blipFill>
          <a:blip r:embed="rId1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E3A9ED75-DBB9-4087-A629-158EC44115D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">
                                            <p:graphicEl>
                                              <a:dgm id="{E3A9ED75-DBB9-4087-A629-158EC44115D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D8FCC0E-C081-4F79-9256-626E5B4AF938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9">
                                            <p:graphicEl>
                                              <a:dgm id="{0D8FCC0E-C081-4F79-9256-626E5B4AF938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E26DAE5-65E6-4136-BA76-17BA2184C730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">
                                            <p:graphicEl>
                                              <a:dgm id="{0E26DAE5-65E6-4136-BA76-17BA2184C730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6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0E2FE4E6-C0C8-4D38-837A-53376E9050AA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9">
                                            <p:graphicEl>
                                              <a:dgm id="{0E2FE4E6-C0C8-4D38-837A-53376E9050AA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57BC8414-7EF7-43A4-9945-791E71E51E54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9">
                                            <p:graphicEl>
                                              <a:dgm id="{57BC8414-7EF7-43A4-9945-791E71E51E54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10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graphicEl>
                                              <a:dgm id="{D405E7C8-5CD6-4976-8E82-0EF5672BF9ED}"/>
                                            </p:graphic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500"/>
                                        <p:tgtEl>
                                          <p:spTgt spid="9">
                                            <p:graphicEl>
                                              <a:dgm id="{D405E7C8-5CD6-4976-8E82-0EF5672BF9ED}"/>
                                            </p:graphic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9" grpId="0">
        <p:bldSub>
          <a:bldDgm bld="one"/>
        </p:bldSub>
      </p:bldGraphic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PhAnim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Rectangle 6"/>
          <p:cNvSpPr>
            <a:spLocks noGrp="1" noChangeArrowheads="1"/>
          </p:cNvSpPr>
          <p:nvPr>
            <p:ph type="sldNum" sz="quarter" idx="12"/>
          </p:nvPr>
        </p:nvSpPr>
        <p:spPr>
          <a:noFill/>
        </p:spPr>
        <p:txBody>
          <a:bodyPr/>
          <a:lstStyle/>
          <a:p>
            <a:pPr defTabSz="912813"/>
            <a:fld id="{E0685F2E-1727-44A5-A7ED-DE42CFCA220C}" type="slidenum">
              <a:rPr lang="en-US" sz="1400"/>
              <a:pPr defTabSz="912813"/>
              <a:t>18</a:t>
            </a:fld>
            <a:endParaRPr lang="en-US" sz="1400"/>
          </a:p>
        </p:txBody>
      </p:sp>
      <p:pic>
        <p:nvPicPr>
          <p:cNvPr id="17411" name="Picture 2" descr="Smeal_AtriumView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0" y="4763"/>
            <a:ext cx="9144000" cy="35258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7412" name="Rectangle 3"/>
          <p:cNvSpPr>
            <a:spLocks noChangeArrowheads="1"/>
          </p:cNvSpPr>
          <p:nvPr/>
        </p:nvSpPr>
        <p:spPr bwMode="auto">
          <a:xfrm>
            <a:off x="0" y="0"/>
            <a:ext cx="9144000" cy="3505200"/>
          </a:xfrm>
          <a:prstGeom prst="rect">
            <a:avLst/>
          </a:prstGeom>
          <a:gradFill rotWithShape="1">
            <a:gsLst>
              <a:gs pos="0">
                <a:srgbClr val="00529B"/>
              </a:gs>
              <a:gs pos="100000">
                <a:srgbClr val="002648">
                  <a:alpha val="42998"/>
                </a:srgbClr>
              </a:gs>
            </a:gsLst>
            <a:lin ang="2700000" scaled="1"/>
          </a:gradFill>
          <a:ln w="9525">
            <a:noFill/>
            <a:miter lim="800000"/>
            <a:headEnd/>
            <a:tailEnd/>
          </a:ln>
        </p:spPr>
        <p:txBody>
          <a:bodyPr wrap="none" anchor="ctr"/>
          <a:lstStyle/>
          <a:p>
            <a:pPr defTabSz="912813"/>
            <a:endParaRPr lang="en-US"/>
          </a:p>
        </p:txBody>
      </p:sp>
      <p:sp>
        <p:nvSpPr>
          <p:cNvPr id="21511" name="Text Box 7"/>
          <p:cNvSpPr txBox="1">
            <a:spLocks noChangeArrowheads="1"/>
          </p:cNvSpPr>
          <p:nvPr/>
        </p:nvSpPr>
        <p:spPr bwMode="auto">
          <a:xfrm>
            <a:off x="533400" y="3581400"/>
            <a:ext cx="7848600" cy="7016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000" b="1">
                <a:solidFill>
                  <a:schemeClr val="accent1"/>
                </a:solidFill>
                <a:effectLst>
                  <a:outerShdw blurRad="38100" dist="38100" dir="2700000" algn="tl">
                    <a:srgbClr val="000000"/>
                  </a:outerShdw>
                </a:effectLst>
                <a:latin typeface="Garamond" pitchFamily="18" charset="0"/>
              </a:rPr>
              <a:t>Questions or Comments?</a:t>
            </a:r>
            <a:endParaRPr lang="en-US" sz="4000">
              <a:solidFill>
                <a:schemeClr val="accent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>
            <a:off x="0" y="3505200"/>
            <a:ext cx="9144000" cy="1588"/>
          </a:xfrm>
          <a:prstGeom prst="line">
            <a:avLst/>
          </a:prstGeom>
          <a:ln w="1270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>
    <p:fade thruBlk="1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5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2000"/>
                                        <p:tgtEl>
                                          <p:spTgt spid="215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511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fld id="{DAC2FC93-5489-417B-8383-CEEBB6190BBE}" type="slidenum">
              <a:rPr lang="en-US" sz="1400"/>
              <a:pPr/>
              <a:t>2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7818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b="1" dirty="0">
                <a:solidFill>
                  <a:schemeClr val="bg1"/>
                </a:solidFill>
                <a:latin typeface="Garamond" pitchFamily="18" charset="0"/>
              </a:rPr>
              <a:t>Company Description</a:t>
            </a:r>
            <a:endParaRPr 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sp>
        <p:nvSpPr>
          <p:cNvPr id="7172" name="Rectangle 3"/>
          <p:cNvSpPr>
            <a:spLocks noChangeArrowheads="1"/>
          </p:cNvSpPr>
          <p:nvPr/>
        </p:nvSpPr>
        <p:spPr bwMode="auto">
          <a:xfrm>
            <a:off x="152400" y="1524000"/>
            <a:ext cx="8382000" cy="2667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3200" dirty="0" smtClean="0">
                <a:latin typeface="Garamond" pitchFamily="18" charset="0"/>
              </a:rPr>
              <a:t>Initially </a:t>
            </a:r>
            <a:r>
              <a:rPr lang="en-US" sz="3200" dirty="0" err="1" smtClean="0">
                <a:latin typeface="Garamond" pitchFamily="18" charset="0"/>
              </a:rPr>
              <a:t>Tricon</a:t>
            </a:r>
            <a:r>
              <a:rPr lang="en-US" sz="3200" dirty="0" smtClean="0">
                <a:latin typeface="Garamond" pitchFamily="18" charset="0"/>
              </a:rPr>
              <a:t> Global, created in 1997 as a spin-out from PepsiCo, </a:t>
            </a:r>
            <a:r>
              <a:rPr lang="en-CA" sz="3200" dirty="0" smtClean="0">
                <a:latin typeface="Garamond" pitchFamily="18" charset="0"/>
              </a:rPr>
              <a:t>owner of KFC, Pizza Hut and Taco Bell. Changed to Yum! Brands in 2002</a:t>
            </a:r>
            <a:endParaRPr lang="en-US" sz="3200" dirty="0" smtClean="0">
              <a:latin typeface="Garamond" pitchFamily="18" charset="0"/>
            </a:endParaRP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3200" dirty="0" smtClean="0">
                <a:latin typeface="Garamond" pitchFamily="18" charset="0"/>
              </a:rPr>
              <a:t>Yum! Brands has a lifetime contract with PepsiCo, they serve Pepsi beverages</a:t>
            </a:r>
          </a:p>
        </p:txBody>
      </p:sp>
      <p:graphicFrame>
        <p:nvGraphicFramePr>
          <p:cNvPr id="9" name="Diagram 8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629400" y="3962400"/>
            <a:ext cx="2069264" cy="19335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152400" y="4114800"/>
            <a:ext cx="65532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3200" dirty="0" smtClean="0">
                <a:latin typeface="Garamond" pitchFamily="18" charset="0"/>
              </a:rPr>
              <a:t>US growth has slowed due to market saturation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3200" dirty="0" smtClean="0">
                <a:latin typeface="Garamond" pitchFamily="18" charset="0"/>
              </a:rPr>
              <a:t>Targeting international growth, most worldwide units as of 2010</a:t>
            </a:r>
          </a:p>
        </p:txBody>
      </p:sp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fld id="{DAC2FC93-5489-417B-8383-CEEBB6190BBE}" type="slidenum">
              <a:rPr lang="en-US" sz="1400"/>
              <a:pPr/>
              <a:t>3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7818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b="1" dirty="0">
                <a:solidFill>
                  <a:schemeClr val="bg1"/>
                </a:solidFill>
                <a:latin typeface="Garamond" pitchFamily="18" charset="0"/>
              </a:rPr>
              <a:t>Company Description</a:t>
            </a:r>
            <a:endParaRPr 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sp>
        <p:nvSpPr>
          <p:cNvPr id="7172" name="Rectangle 3"/>
          <p:cNvSpPr>
            <a:spLocks noChangeArrowheads="1"/>
          </p:cNvSpPr>
          <p:nvPr/>
        </p:nvSpPr>
        <p:spPr bwMode="auto">
          <a:xfrm>
            <a:off x="381000" y="5562600"/>
            <a:ext cx="8382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</a:pPr>
            <a:endParaRPr lang="en-CA" sz="3200" dirty="0" smtClean="0">
              <a:latin typeface="Garamond" pitchFamily="18" charset="0"/>
            </a:endParaRPr>
          </a:p>
        </p:txBody>
      </p:sp>
      <p:graphicFrame>
        <p:nvGraphicFramePr>
          <p:cNvPr id="9" name="Diagram 8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9" cstate="print"/>
          <a:srcRect l="9000" t="23111" r="31000" b="23111"/>
          <a:stretch>
            <a:fillRect/>
          </a:stretch>
        </p:blipFill>
        <p:spPr bwMode="auto">
          <a:xfrm>
            <a:off x="0" y="1600200"/>
            <a:ext cx="9144000" cy="46101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fld id="{DAC2FC93-5489-417B-8383-CEEBB6190BBE}" type="slidenum">
              <a:rPr lang="en-US" sz="1400"/>
              <a:pPr/>
              <a:t>4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7818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b="1" dirty="0">
                <a:solidFill>
                  <a:schemeClr val="bg1"/>
                </a:solidFill>
                <a:latin typeface="Garamond" pitchFamily="18" charset="0"/>
              </a:rPr>
              <a:t>Company Description</a:t>
            </a:r>
            <a:endParaRPr 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sp>
        <p:nvSpPr>
          <p:cNvPr id="7172" name="Rectangle 3"/>
          <p:cNvSpPr>
            <a:spLocks noChangeArrowheads="1"/>
          </p:cNvSpPr>
          <p:nvPr/>
        </p:nvSpPr>
        <p:spPr bwMode="auto">
          <a:xfrm>
            <a:off x="381000" y="1905000"/>
            <a:ext cx="83820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3200" dirty="0" smtClean="0">
                <a:latin typeface="Garamond" pitchFamily="18" charset="0"/>
              </a:rPr>
              <a:t>Headquarters: Louisville, Kentucky, United States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3200" dirty="0" smtClean="0">
                <a:latin typeface="Garamond" pitchFamily="18" charset="0"/>
              </a:rPr>
              <a:t>Operates in over 110 countries and territories outside the US and China</a:t>
            </a:r>
            <a:endParaRPr lang="en-US" sz="3200" dirty="0" smtClean="0">
              <a:latin typeface="Garamond" pitchFamily="18" charset="0"/>
            </a:endParaRP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3200" dirty="0" smtClean="0">
                <a:latin typeface="Garamond" pitchFamily="18" charset="0"/>
              </a:rPr>
              <a:t>378,000 employees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3200" dirty="0" smtClean="0">
                <a:latin typeface="Garamond" pitchFamily="18" charset="0"/>
              </a:rPr>
              <a:t>China operating profit more than doubled in the last 3 years to $755 million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3200" dirty="0" smtClean="0">
                <a:latin typeface="Garamond" pitchFamily="18" charset="0"/>
              </a:rPr>
              <a:t>24 years since first KFC in China, built up their supply chain and distribution system quickly</a:t>
            </a:r>
            <a:endParaRPr lang="en-US" sz="3200" dirty="0">
              <a:latin typeface="Garamond" pitchFamily="18" charset="0"/>
            </a:endParaRPr>
          </a:p>
        </p:txBody>
      </p:sp>
      <p:graphicFrame>
        <p:nvGraphicFramePr>
          <p:cNvPr id="9" name="Diagram 8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xmlns="" val="414717814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fld id="{DAC2FC93-5489-417B-8383-CEEBB6190BBE}" type="slidenum">
              <a:rPr lang="en-US" sz="1400"/>
              <a:pPr/>
              <a:t>5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7818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b="1" dirty="0" smtClean="0">
                <a:solidFill>
                  <a:schemeClr val="bg1"/>
                </a:solidFill>
                <a:latin typeface="Garamond" pitchFamily="18" charset="0"/>
              </a:rPr>
              <a:t>Chairman &amp; CEO</a:t>
            </a:r>
            <a:endParaRPr 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sp>
        <p:nvSpPr>
          <p:cNvPr id="7172" name="Rectangle 3"/>
          <p:cNvSpPr>
            <a:spLocks noChangeArrowheads="1"/>
          </p:cNvSpPr>
          <p:nvPr/>
        </p:nvSpPr>
        <p:spPr bwMode="auto">
          <a:xfrm>
            <a:off x="381000" y="1905000"/>
            <a:ext cx="58674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2800" dirty="0" smtClean="0">
                <a:latin typeface="Garamond" pitchFamily="18" charset="0"/>
              </a:rPr>
              <a:t>Chairman &amp; CEO: David C. Novak</a:t>
            </a:r>
            <a:endParaRPr lang="en-US" sz="2800" dirty="0" smtClean="0">
              <a:latin typeface="Garamond" pitchFamily="18" charset="0"/>
            </a:endParaRP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2800" dirty="0" smtClean="0">
                <a:latin typeface="Garamond" pitchFamily="18" charset="0"/>
              </a:rPr>
              <a:t>Also served as Chief Operating Officer of Pepsi-Cola North America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2800" dirty="0" smtClean="0">
                <a:latin typeface="Garamond" pitchFamily="18" charset="0"/>
              </a:rPr>
              <a:t>Has been an Independent Director of JPMorgan Chase &amp; Co. since 2001</a:t>
            </a:r>
          </a:p>
        </p:txBody>
      </p:sp>
      <p:pic>
        <p:nvPicPr>
          <p:cNvPr id="10" name="Picture 9" descr="Yum__Brands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4" cstate="print"/>
          <a:srcRect b="-580"/>
          <a:stretch>
            <a:fillRect/>
          </a:stretch>
        </p:blipFill>
        <p:spPr bwMode="auto">
          <a:xfrm>
            <a:off x="6670431" y="1524000"/>
            <a:ext cx="1787769" cy="4648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graphicFrame>
        <p:nvGraphicFramePr>
          <p:cNvPr id="9" name="Diagram 8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  <p:pic>
        <p:nvPicPr>
          <p:cNvPr id="2052" name="Picture 4"/>
          <p:cNvPicPr>
            <a:picLocks noChangeAspect="1" noChangeArrowheads="1"/>
          </p:cNvPicPr>
          <p:nvPr/>
        </p:nvPicPr>
        <p:blipFill>
          <a:blip r:embed="rId10" cstate="print"/>
          <a:srcRect l="13500" t="23111" r="14500" b="38794"/>
          <a:stretch>
            <a:fillRect/>
          </a:stretch>
        </p:blipFill>
        <p:spPr bwMode="auto">
          <a:xfrm>
            <a:off x="228600" y="4267200"/>
            <a:ext cx="6400800" cy="1905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973238908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fld id="{DAC2FC93-5489-417B-8383-CEEBB6190BBE}" type="slidenum">
              <a:rPr lang="en-US" sz="1400"/>
              <a:pPr/>
              <a:t>6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781800" cy="83099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CA" sz="4800" b="1" dirty="0" smtClean="0">
                <a:solidFill>
                  <a:schemeClr val="bg1"/>
                </a:solidFill>
                <a:latin typeface="Garamond" pitchFamily="18" charset="0"/>
              </a:rPr>
              <a:t>Chairman &amp; CEO, China</a:t>
            </a:r>
            <a:endParaRPr 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sp>
        <p:nvSpPr>
          <p:cNvPr id="7172" name="Rectangle 3"/>
          <p:cNvSpPr>
            <a:spLocks noChangeArrowheads="1"/>
          </p:cNvSpPr>
          <p:nvPr/>
        </p:nvSpPr>
        <p:spPr bwMode="auto">
          <a:xfrm>
            <a:off x="381000" y="1600200"/>
            <a:ext cx="5791200" cy="3276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2800" dirty="0" smtClean="0">
                <a:latin typeface="Garamond" pitchFamily="18" charset="0"/>
              </a:rPr>
              <a:t>Chairman &amp; CEO of Yum! Brands China Division</a:t>
            </a:r>
            <a:r>
              <a:rPr lang="en-US" sz="2800" dirty="0" smtClean="0">
                <a:latin typeface="Garamond" pitchFamily="18" charset="0"/>
              </a:rPr>
              <a:t>: </a:t>
            </a:r>
            <a:r>
              <a:rPr lang="en-US" sz="2800" dirty="0" err="1" smtClean="0">
                <a:latin typeface="Garamond" pitchFamily="18" charset="0"/>
              </a:rPr>
              <a:t>Jingshyh</a:t>
            </a:r>
            <a:r>
              <a:rPr lang="en-US" sz="2800" dirty="0" smtClean="0">
                <a:latin typeface="Garamond" pitchFamily="18" charset="0"/>
              </a:rPr>
              <a:t> "Sam" Su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2800" dirty="0" smtClean="0">
                <a:latin typeface="Garamond" pitchFamily="18" charset="0"/>
              </a:rPr>
              <a:t>Appointed May, 2010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2800" dirty="0" smtClean="0">
                <a:latin typeface="Garamond" pitchFamily="18" charset="0"/>
              </a:rPr>
              <a:t>Also </a:t>
            </a:r>
            <a:r>
              <a:rPr lang="en-CA" sz="2800" dirty="0" smtClean="0">
                <a:latin typeface="Garamond" pitchFamily="18" charset="0"/>
              </a:rPr>
              <a:t>Vice Chairman of the Board at Yum! Brands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CA" sz="2800" dirty="0" smtClean="0">
                <a:latin typeface="Garamond" pitchFamily="18" charset="0"/>
              </a:rPr>
              <a:t>Previously served as President of the China Division since 1997</a:t>
            </a:r>
          </a:p>
        </p:txBody>
      </p:sp>
      <p:graphicFrame>
        <p:nvGraphicFramePr>
          <p:cNvPr id="9" name="Diagram 8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400800" y="1524000"/>
            <a:ext cx="2415540" cy="284181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3"/>
          <p:cNvPicPr>
            <a:picLocks noChangeAspect="1" noChangeArrowheads="1"/>
          </p:cNvPicPr>
          <p:nvPr/>
        </p:nvPicPr>
        <p:blipFill>
          <a:blip r:embed="rId10" cstate="print"/>
          <a:srcRect l="33000" t="21333" r="33500" b="71822"/>
          <a:stretch>
            <a:fillRect/>
          </a:stretch>
        </p:blipFill>
        <p:spPr bwMode="auto">
          <a:xfrm>
            <a:off x="279400" y="5029200"/>
            <a:ext cx="66294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3075" name="Picture 3"/>
          <p:cNvPicPr>
            <a:picLocks noChangeAspect="1" noChangeArrowheads="1"/>
          </p:cNvPicPr>
          <p:nvPr/>
        </p:nvPicPr>
        <p:blipFill>
          <a:blip r:embed="rId11" cstate="print"/>
          <a:srcRect l="33125" t="53111" r="33000" b="45556"/>
          <a:stretch>
            <a:fillRect/>
          </a:stretch>
        </p:blipFill>
        <p:spPr bwMode="auto">
          <a:xfrm>
            <a:off x="203200" y="5791200"/>
            <a:ext cx="6883400" cy="152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13367802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fld id="{DAC2FC93-5489-417B-8383-CEEBB6190BBE}" type="slidenum">
              <a:rPr lang="en-US" sz="1400"/>
              <a:pPr/>
              <a:t>7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7818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b="1" dirty="0" smtClean="0">
                <a:solidFill>
                  <a:schemeClr val="bg1"/>
                </a:solidFill>
                <a:latin typeface="Garamond" pitchFamily="18" charset="0"/>
              </a:rPr>
              <a:t>Basic Figures</a:t>
            </a:r>
            <a:endParaRPr 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sp>
        <p:nvSpPr>
          <p:cNvPr id="7172" name="Rectangle 3"/>
          <p:cNvSpPr>
            <a:spLocks noChangeArrowheads="1"/>
          </p:cNvSpPr>
          <p:nvPr/>
        </p:nvSpPr>
        <p:spPr bwMode="auto">
          <a:xfrm>
            <a:off x="381000" y="1905000"/>
            <a:ext cx="83820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3200" dirty="0" smtClean="0">
                <a:latin typeface="Garamond" pitchFamily="18" charset="0"/>
              </a:rPr>
              <a:t>Stock Price: 53.74 (49.24)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3200" dirty="0" smtClean="0">
                <a:latin typeface="Garamond" pitchFamily="18" charset="0"/>
              </a:rPr>
              <a:t>EPS: 2.55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3200" dirty="0" smtClean="0">
                <a:latin typeface="Garamond" pitchFamily="18" charset="0"/>
              </a:rPr>
              <a:t>P/E Ratio: 21.04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3200" dirty="0" smtClean="0">
                <a:latin typeface="Garamond" pitchFamily="18" charset="0"/>
              </a:rPr>
              <a:t>Beta: 0.98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3200" dirty="0" smtClean="0">
                <a:latin typeface="Garamond" pitchFamily="18" charset="0"/>
              </a:rPr>
              <a:t>Market Capitalization: 24.75B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endParaRPr lang="en-US" sz="3200" dirty="0">
              <a:latin typeface="Garamond" pitchFamily="18" charset="0"/>
            </a:endParaRPr>
          </a:p>
        </p:txBody>
      </p:sp>
      <p:graphicFrame>
        <p:nvGraphicFramePr>
          <p:cNvPr id="9" name="Diagram 8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9" cstate="print"/>
          <a:srcRect/>
          <a:stretch>
            <a:fillRect/>
          </a:stretch>
        </p:blipFill>
        <p:spPr bwMode="auto">
          <a:xfrm>
            <a:off x="6400800" y="1600200"/>
            <a:ext cx="2057400" cy="2057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2"/>
          <p:cNvPicPr>
            <a:picLocks noChangeAspect="1" noChangeArrowheads="1"/>
          </p:cNvPicPr>
          <p:nvPr/>
        </p:nvPicPr>
        <p:blipFill>
          <a:blip r:embed="rId10" cstate="print"/>
          <a:srcRect/>
          <a:stretch>
            <a:fillRect/>
          </a:stretch>
        </p:blipFill>
        <p:spPr bwMode="auto">
          <a:xfrm>
            <a:off x="6324600" y="3886200"/>
            <a:ext cx="2227774" cy="1676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5169178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fld id="{DAC2FC93-5489-417B-8383-CEEBB6190BBE}" type="slidenum">
              <a:rPr lang="en-US" sz="1400"/>
              <a:pPr/>
              <a:t>8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7818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b="1" dirty="0" smtClean="0">
                <a:solidFill>
                  <a:schemeClr val="bg1"/>
                </a:solidFill>
                <a:latin typeface="Garamond" pitchFamily="18" charset="0"/>
              </a:rPr>
              <a:t>Competitors</a:t>
            </a:r>
            <a:endParaRPr 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sp>
        <p:nvSpPr>
          <p:cNvPr id="7172" name="Rectangle 3"/>
          <p:cNvSpPr>
            <a:spLocks noChangeArrowheads="1"/>
          </p:cNvSpPr>
          <p:nvPr/>
        </p:nvSpPr>
        <p:spPr bwMode="auto">
          <a:xfrm>
            <a:off x="381000" y="1905000"/>
            <a:ext cx="83058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endParaRPr lang="en-US" sz="3200" dirty="0" smtClean="0">
              <a:latin typeface="Garamond" pitchFamily="18" charset="0"/>
            </a:endParaRPr>
          </a:p>
        </p:txBody>
      </p:sp>
      <p:graphicFrame>
        <p:nvGraphicFramePr>
          <p:cNvPr id="9" name="Diagram 8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8" name="Rectangle 3"/>
          <p:cNvSpPr>
            <a:spLocks noChangeArrowheads="1"/>
          </p:cNvSpPr>
          <p:nvPr/>
        </p:nvSpPr>
        <p:spPr bwMode="auto">
          <a:xfrm>
            <a:off x="381000" y="1905000"/>
            <a:ext cx="8382000" cy="4114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lvl="1">
              <a:spcBef>
                <a:spcPct val="20000"/>
              </a:spcBef>
              <a:buClr>
                <a:srgbClr val="1C5A97"/>
              </a:buClr>
              <a:buSzPct val="60000"/>
            </a:pPr>
            <a:endParaRPr lang="en-US" sz="3200" dirty="0">
              <a:latin typeface="Garamond" pitchFamily="18" charset="0"/>
            </a:endParaRPr>
          </a:p>
        </p:txBody>
      </p:sp>
      <p:pic>
        <p:nvPicPr>
          <p:cNvPr id="10" name="Picture 9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9" cstate="print"/>
          <a:srcRect l="12000" t="40889" r="44500" b="28000"/>
          <a:stretch>
            <a:fillRect/>
          </a:stretch>
        </p:blipFill>
        <p:spPr bwMode="auto">
          <a:xfrm>
            <a:off x="609600" y="2209800"/>
            <a:ext cx="7955280" cy="32004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3939572149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Rectangle 6"/>
          <p:cNvSpPr>
            <a:spLocks noGrp="1" noChangeArrowheads="1"/>
          </p:cNvSpPr>
          <p:nvPr>
            <p:ph type="sldNum" sz="quarter" idx="4294967295"/>
          </p:nvPr>
        </p:nvSpPr>
        <p:spPr>
          <a:xfrm>
            <a:off x="7010400" y="6245225"/>
            <a:ext cx="2133600" cy="476250"/>
          </a:xfrm>
          <a:noFill/>
        </p:spPr>
        <p:txBody>
          <a:bodyPr/>
          <a:lstStyle/>
          <a:p>
            <a:fld id="{DAC2FC93-5489-417B-8383-CEEBB6190BBE}" type="slidenum">
              <a:rPr lang="en-US" sz="1400"/>
              <a:pPr/>
              <a:t>9</a:t>
            </a:fld>
            <a:endParaRPr lang="en-US" sz="1400"/>
          </a:p>
        </p:txBody>
      </p:sp>
      <p:sp>
        <p:nvSpPr>
          <p:cNvPr id="6" name="Text Box 15"/>
          <p:cNvSpPr txBox="1">
            <a:spLocks noChangeArrowheads="1"/>
          </p:cNvSpPr>
          <p:nvPr/>
        </p:nvSpPr>
        <p:spPr bwMode="auto">
          <a:xfrm>
            <a:off x="228600" y="533400"/>
            <a:ext cx="6781800" cy="83026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>
            <a:spAutoFit/>
          </a:bodyPr>
          <a:lstStyle/>
          <a:p>
            <a:pPr>
              <a:spcBef>
                <a:spcPct val="50000"/>
              </a:spcBef>
              <a:defRPr/>
            </a:pPr>
            <a:r>
              <a:rPr lang="en-US" sz="4800" b="1" dirty="0" smtClean="0">
                <a:solidFill>
                  <a:schemeClr val="bg1"/>
                </a:solidFill>
                <a:latin typeface="Garamond" pitchFamily="18" charset="0"/>
              </a:rPr>
              <a:t>Additional Ratios</a:t>
            </a:r>
            <a:endParaRPr lang="en-US" sz="4800" b="1" dirty="0">
              <a:solidFill>
                <a:schemeClr val="bg1"/>
              </a:solidFill>
              <a:effectLst>
                <a:outerShdw blurRad="38100" dist="38100" dir="2700000" algn="tl">
                  <a:srgbClr val="000000"/>
                </a:outerShdw>
              </a:effectLst>
              <a:latin typeface="Garamond" pitchFamily="18" charset="0"/>
            </a:endParaRPr>
          </a:p>
        </p:txBody>
      </p:sp>
      <p:graphicFrame>
        <p:nvGraphicFramePr>
          <p:cNvPr id="9" name="Diagram 8"/>
          <p:cNvGraphicFramePr/>
          <p:nvPr/>
        </p:nvGraphicFramePr>
        <p:xfrm>
          <a:off x="76200" y="6273800"/>
          <a:ext cx="8991600" cy="5080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pic>
        <p:nvPicPr>
          <p:cNvPr id="8" name="Picture 7" descr="Yum__Brands.jpg"/>
          <p:cNvPicPr>
            <a:picLocks noChangeAspect="1"/>
          </p:cNvPicPr>
          <p:nvPr/>
        </p:nvPicPr>
        <p:blipFill>
          <a:blip r:embed="rId8" cstate="print"/>
          <a:stretch>
            <a:fillRect/>
          </a:stretch>
        </p:blipFill>
        <p:spPr>
          <a:xfrm>
            <a:off x="7772400" y="914400"/>
            <a:ext cx="685800" cy="585216"/>
          </a:xfrm>
          <a:prstGeom prst="rect">
            <a:avLst/>
          </a:prstGeom>
        </p:spPr>
      </p:pic>
      <p:sp>
        <p:nvSpPr>
          <p:cNvPr id="10" name="Rectangle 3"/>
          <p:cNvSpPr>
            <a:spLocks noChangeArrowheads="1"/>
          </p:cNvSpPr>
          <p:nvPr/>
        </p:nvSpPr>
        <p:spPr bwMode="auto">
          <a:xfrm>
            <a:off x="381000" y="4800600"/>
            <a:ext cx="8382000" cy="21336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/>
          <a:lstStyle/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2800" dirty="0" smtClean="0">
                <a:latin typeface="Garamond" pitchFamily="18" charset="0"/>
              </a:rPr>
              <a:t>High leverage: </a:t>
            </a:r>
            <a:r>
              <a:rPr lang="en-CA" sz="2800" dirty="0" smtClean="0">
                <a:latin typeface="Garamond" pitchFamily="18" charset="0"/>
              </a:rPr>
              <a:t>S&amp;P’s (</a:t>
            </a:r>
            <a:r>
              <a:rPr lang="en-CA" sz="2800" dirty="0" smtClean="0">
                <a:latin typeface="Garamond" pitchFamily="18" charset="0"/>
              </a:rPr>
              <a:t>BBB-</a:t>
            </a:r>
            <a:r>
              <a:rPr lang="en-CA" sz="2800" dirty="0" smtClean="0">
                <a:latin typeface="Garamond" pitchFamily="18" charset="0"/>
              </a:rPr>
              <a:t>), Moody’s (Baa3</a:t>
            </a:r>
            <a:r>
              <a:rPr lang="en-CA" sz="2800" dirty="0" smtClean="0">
                <a:latin typeface="Garamond" pitchFamily="18" charset="0"/>
              </a:rPr>
              <a:t>)</a:t>
            </a:r>
            <a:endParaRPr lang="en-US" sz="2800" dirty="0" smtClean="0">
              <a:latin typeface="Garamond" pitchFamily="18" charset="0"/>
            </a:endParaRP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r>
              <a:rPr lang="en-US" sz="2800" dirty="0" smtClean="0">
                <a:latin typeface="Garamond" pitchFamily="18" charset="0"/>
              </a:rPr>
              <a:t>Comparatively high Return on Equity</a:t>
            </a:r>
          </a:p>
          <a:p>
            <a:pPr marL="342900" indent="-342900">
              <a:spcBef>
                <a:spcPct val="20000"/>
              </a:spcBef>
              <a:buClr>
                <a:srgbClr val="1C5A97"/>
              </a:buClr>
              <a:buSzPct val="60000"/>
              <a:buFont typeface="Garamond" pitchFamily="18" charset="0"/>
              <a:buChar char="►"/>
            </a:pPr>
            <a:endParaRPr lang="en-US" sz="3200" dirty="0">
              <a:latin typeface="Garamond" pitchFamily="18" charset="0"/>
            </a:endParaRPr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9" cstate="print"/>
          <a:srcRect l="12000" t="40000" r="39500" b="27111"/>
          <a:stretch>
            <a:fillRect/>
          </a:stretch>
        </p:blipFill>
        <p:spPr bwMode="auto">
          <a:xfrm>
            <a:off x="381000" y="1676400"/>
            <a:ext cx="8077200" cy="3080994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151691782"/>
      </p:ext>
    </p:extLst>
  </p:cSld>
  <p:clrMapOvr>
    <a:masterClrMapping/>
  </p:clrMapOvr>
  <p:transition>
    <p:fade thruBlk="1"/>
  </p:transition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2_Title Slide">
  <a:themeElements>
    <a:clrScheme name="Default Design 4">
      <a:dk1>
        <a:srgbClr val="000000"/>
      </a:dk1>
      <a:lt1>
        <a:srgbClr val="DEF6F1"/>
      </a:lt1>
      <a:dk2>
        <a:srgbClr val="000000"/>
      </a:dk2>
      <a:lt2>
        <a:srgbClr val="969696"/>
      </a:lt2>
      <a:accent1>
        <a:srgbClr val="FFFFFF"/>
      </a:accent1>
      <a:accent2>
        <a:srgbClr val="8DC6FF"/>
      </a:accent2>
      <a:accent3>
        <a:srgbClr val="ECFAF7"/>
      </a:accent3>
      <a:accent4>
        <a:srgbClr val="000000"/>
      </a:accent4>
      <a:accent5>
        <a:srgbClr val="FFFFFF"/>
      </a:accent5>
      <a:accent6>
        <a:srgbClr val="7FB3E7"/>
      </a:accent6>
      <a:hlink>
        <a:srgbClr val="0066CC"/>
      </a:hlink>
      <a:folHlink>
        <a:srgbClr val="00A8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1_Title Slide">
  <a:themeElements>
    <a:clrScheme name="Default Design 4">
      <a:dk1>
        <a:srgbClr val="000000"/>
      </a:dk1>
      <a:lt1>
        <a:srgbClr val="DEF6F1"/>
      </a:lt1>
      <a:dk2>
        <a:srgbClr val="000000"/>
      </a:dk2>
      <a:lt2>
        <a:srgbClr val="969696"/>
      </a:lt2>
      <a:accent1>
        <a:srgbClr val="FFFFFF"/>
      </a:accent1>
      <a:accent2>
        <a:srgbClr val="8DC6FF"/>
      </a:accent2>
      <a:accent3>
        <a:srgbClr val="ECFAF7"/>
      </a:accent3>
      <a:accent4>
        <a:srgbClr val="000000"/>
      </a:accent4>
      <a:accent5>
        <a:srgbClr val="FFFFFF"/>
      </a:accent5>
      <a:accent6>
        <a:srgbClr val="7FB3E7"/>
      </a:accent6>
      <a:hlink>
        <a:srgbClr val="0066CC"/>
      </a:hlink>
      <a:folHlink>
        <a:srgbClr val="00A800"/>
      </a:folHlink>
    </a:clrScheme>
    <a:fontScheme name="Default Design">
      <a:majorFont>
        <a:latin typeface="Arial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>
    <a:extraClrScheme>
      <a:clrScheme name="Default Design 1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BBE0E3"/>
        </a:accent1>
        <a:accent2>
          <a:srgbClr val="333399"/>
        </a:accent2>
        <a:accent3>
          <a:srgbClr val="FFFFFF"/>
        </a:accent3>
        <a:accent4>
          <a:srgbClr val="000000"/>
        </a:accent4>
        <a:accent5>
          <a:srgbClr val="DAEDEF"/>
        </a:accent5>
        <a:accent6>
          <a:srgbClr val="2D2D8A"/>
        </a:accent6>
        <a:hlink>
          <a:srgbClr val="009999"/>
        </a:hlink>
        <a:folHlink>
          <a:srgbClr val="99CC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000000"/>
        </a:dk1>
        <a:lt1>
          <a:srgbClr val="FFFFFF"/>
        </a:lt1>
        <a:dk2>
          <a:srgbClr val="000000"/>
        </a:dk2>
        <a:lt2>
          <a:srgbClr val="969696"/>
        </a:lt2>
        <a:accent1>
          <a:srgbClr val="FBDF53"/>
        </a:accent1>
        <a:accent2>
          <a:srgbClr val="FF9966"/>
        </a:accent2>
        <a:accent3>
          <a:srgbClr val="FFFFFF"/>
        </a:accent3>
        <a:accent4>
          <a:srgbClr val="000000"/>
        </a:accent4>
        <a:accent5>
          <a:srgbClr val="FDECB3"/>
        </a:accent5>
        <a:accent6>
          <a:srgbClr val="E78A5C"/>
        </a:accent6>
        <a:hlink>
          <a:srgbClr val="CC3300"/>
        </a:hlink>
        <a:folHlink>
          <a:srgbClr val="9966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000000"/>
        </a:dk1>
        <a:lt1>
          <a:srgbClr val="FFFFFF"/>
        </a:lt1>
        <a:dk2>
          <a:srgbClr val="000000"/>
        </a:dk2>
        <a:lt2>
          <a:srgbClr val="808080"/>
        </a:lt2>
        <a:accent1>
          <a:srgbClr val="99CCFF"/>
        </a:accent1>
        <a:accent2>
          <a:srgbClr val="CCCCFF"/>
        </a:accent2>
        <a:accent3>
          <a:srgbClr val="FFFFFF"/>
        </a:accent3>
        <a:accent4>
          <a:srgbClr val="000000"/>
        </a:accent4>
        <a:accent5>
          <a:srgbClr val="CAE2FF"/>
        </a:accent5>
        <a:accent6>
          <a:srgbClr val="B9B9E7"/>
        </a:accent6>
        <a:hlink>
          <a:srgbClr val="3333CC"/>
        </a:hlink>
        <a:folHlink>
          <a:srgbClr val="AF67FF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000000"/>
        </a:dk1>
        <a:lt1>
          <a:srgbClr val="DEF6F1"/>
        </a:lt1>
        <a:dk2>
          <a:srgbClr val="000000"/>
        </a:dk2>
        <a:lt2>
          <a:srgbClr val="969696"/>
        </a:lt2>
        <a:accent1>
          <a:srgbClr val="FFFFFF"/>
        </a:accent1>
        <a:accent2>
          <a:srgbClr val="8DC6FF"/>
        </a:accent2>
        <a:accent3>
          <a:srgbClr val="ECFAF7"/>
        </a:accent3>
        <a:accent4>
          <a:srgbClr val="000000"/>
        </a:accent4>
        <a:accent5>
          <a:srgbClr val="FFFFFF"/>
        </a:accent5>
        <a:accent6>
          <a:srgbClr val="7FB3E7"/>
        </a:accent6>
        <a:hlink>
          <a:srgbClr val="0066CC"/>
        </a:hlink>
        <a:folHlink>
          <a:srgbClr val="00A8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000000"/>
        </a:dk1>
        <a:lt1>
          <a:srgbClr val="FFFFD9"/>
        </a:lt1>
        <a:dk2>
          <a:srgbClr val="000000"/>
        </a:dk2>
        <a:lt2>
          <a:srgbClr val="777777"/>
        </a:lt2>
        <a:accent1>
          <a:srgbClr val="FFFFF7"/>
        </a:accent1>
        <a:accent2>
          <a:srgbClr val="33CCCC"/>
        </a:accent2>
        <a:accent3>
          <a:srgbClr val="FFFFE9"/>
        </a:accent3>
        <a:accent4>
          <a:srgbClr val="000000"/>
        </a:accent4>
        <a:accent5>
          <a:srgbClr val="FFFFFA"/>
        </a:accent5>
        <a:accent6>
          <a:srgbClr val="2DB9B9"/>
        </a:accent6>
        <a:hlink>
          <a:srgbClr val="FF5050"/>
        </a:hlink>
        <a:folHlink>
          <a:srgbClr val="FF990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005A58"/>
        </a:dk1>
        <a:lt1>
          <a:srgbClr val="FFFFFF"/>
        </a:lt1>
        <a:dk2>
          <a:srgbClr val="008080"/>
        </a:dk2>
        <a:lt2>
          <a:srgbClr val="FFFF99"/>
        </a:lt2>
        <a:accent1>
          <a:srgbClr val="006462"/>
        </a:accent1>
        <a:accent2>
          <a:srgbClr val="6D6FC7"/>
        </a:accent2>
        <a:accent3>
          <a:srgbClr val="AAC0C0"/>
        </a:accent3>
        <a:accent4>
          <a:srgbClr val="DADADA"/>
        </a:accent4>
        <a:accent5>
          <a:srgbClr val="AAB8B7"/>
        </a:accent5>
        <a:accent6>
          <a:srgbClr val="6264B4"/>
        </a:accent6>
        <a:hlink>
          <a:srgbClr val="00FFFF"/>
        </a:hlink>
        <a:folHlink>
          <a:srgbClr val="00FF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5C1F00"/>
        </a:dk1>
        <a:lt1>
          <a:srgbClr val="FFFFFF"/>
        </a:lt1>
        <a:dk2>
          <a:srgbClr val="800000"/>
        </a:dk2>
        <a:lt2>
          <a:srgbClr val="DFD293"/>
        </a:lt2>
        <a:accent1>
          <a:srgbClr val="CC3300"/>
        </a:accent1>
        <a:accent2>
          <a:srgbClr val="BE7960"/>
        </a:accent2>
        <a:accent3>
          <a:srgbClr val="C0AAAA"/>
        </a:accent3>
        <a:accent4>
          <a:srgbClr val="DADADA"/>
        </a:accent4>
        <a:accent5>
          <a:srgbClr val="E2ADAA"/>
        </a:accent5>
        <a:accent6>
          <a:srgbClr val="AC6D56"/>
        </a:accent6>
        <a:hlink>
          <a:srgbClr val="FFFF99"/>
        </a:hlink>
        <a:folHlink>
          <a:srgbClr val="D3A21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3366"/>
        </a:dk1>
        <a:lt1>
          <a:srgbClr val="FFFFFF"/>
        </a:lt1>
        <a:dk2>
          <a:srgbClr val="000099"/>
        </a:dk2>
        <a:lt2>
          <a:srgbClr val="CCFFFF"/>
        </a:lt2>
        <a:accent1>
          <a:srgbClr val="3366CC"/>
        </a:accent1>
        <a:accent2>
          <a:srgbClr val="00B000"/>
        </a:accent2>
        <a:accent3>
          <a:srgbClr val="AAAACA"/>
        </a:accent3>
        <a:accent4>
          <a:srgbClr val="DADADA"/>
        </a:accent4>
        <a:accent5>
          <a:srgbClr val="ADB8E2"/>
        </a:accent5>
        <a:accent6>
          <a:srgbClr val="009F00"/>
        </a:accent6>
        <a:hlink>
          <a:srgbClr val="66CCFF"/>
        </a:hlink>
        <a:folHlink>
          <a:srgbClr val="FFE701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336699"/>
        </a:dk1>
        <a:lt1>
          <a:srgbClr val="FFFFFF"/>
        </a:lt1>
        <a:dk2>
          <a:srgbClr val="000000"/>
        </a:dk2>
        <a:lt2>
          <a:srgbClr val="E3EBF1"/>
        </a:lt2>
        <a:accent1>
          <a:srgbClr val="003399"/>
        </a:accent1>
        <a:accent2>
          <a:srgbClr val="468A4B"/>
        </a:accent2>
        <a:accent3>
          <a:srgbClr val="AAAAAA"/>
        </a:accent3>
        <a:accent4>
          <a:srgbClr val="DADADA"/>
        </a:accent4>
        <a:accent5>
          <a:srgbClr val="AAADCA"/>
        </a:accent5>
        <a:accent6>
          <a:srgbClr val="3F7D43"/>
        </a:accent6>
        <a:hlink>
          <a:srgbClr val="66CCFF"/>
        </a:hlink>
        <a:folHlink>
          <a:srgbClr val="F0E500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777777"/>
        </a:dk1>
        <a:lt1>
          <a:srgbClr val="FFFFFF"/>
        </a:lt1>
        <a:dk2>
          <a:srgbClr val="686B5D"/>
        </a:dk2>
        <a:lt2>
          <a:srgbClr val="D1D1CB"/>
        </a:lt2>
        <a:accent1>
          <a:srgbClr val="909082"/>
        </a:accent1>
        <a:accent2>
          <a:srgbClr val="809EA8"/>
        </a:accent2>
        <a:accent3>
          <a:srgbClr val="B9BAB6"/>
        </a:accent3>
        <a:accent4>
          <a:srgbClr val="DADADA"/>
        </a:accent4>
        <a:accent5>
          <a:srgbClr val="C6C6C1"/>
        </a:accent5>
        <a:accent6>
          <a:srgbClr val="738F98"/>
        </a:accent6>
        <a:hlink>
          <a:srgbClr val="FFCC66"/>
        </a:hlink>
        <a:folHlink>
          <a:srgbClr val="E9DCB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1">
        <a:dk1>
          <a:srgbClr val="3E3E5C"/>
        </a:dk1>
        <a:lt1>
          <a:srgbClr val="FFFFFF"/>
        </a:lt1>
        <a:dk2>
          <a:srgbClr val="666699"/>
        </a:dk2>
        <a:lt2>
          <a:srgbClr val="FFFFFF"/>
        </a:lt2>
        <a:accent1>
          <a:srgbClr val="60597B"/>
        </a:accent1>
        <a:accent2>
          <a:srgbClr val="6666FF"/>
        </a:accent2>
        <a:accent3>
          <a:srgbClr val="B8B8CA"/>
        </a:accent3>
        <a:accent4>
          <a:srgbClr val="DADADA"/>
        </a:accent4>
        <a:accent5>
          <a:srgbClr val="B6B5BF"/>
        </a:accent5>
        <a:accent6>
          <a:srgbClr val="5C5CE7"/>
        </a:accent6>
        <a:hlink>
          <a:srgbClr val="99CCFF"/>
        </a:hlink>
        <a:folHlink>
          <a:srgbClr val="FFFF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12">
        <a:dk1>
          <a:srgbClr val="2D2015"/>
        </a:dk1>
        <a:lt1>
          <a:srgbClr val="FFFFFF"/>
        </a:lt1>
        <a:dk2>
          <a:srgbClr val="523E26"/>
        </a:dk2>
        <a:lt2>
          <a:srgbClr val="DFC08D"/>
        </a:lt2>
        <a:accent1>
          <a:srgbClr val="8C7B70"/>
        </a:accent1>
        <a:accent2>
          <a:srgbClr val="8F5F2F"/>
        </a:accent2>
        <a:accent3>
          <a:srgbClr val="B3AFAC"/>
        </a:accent3>
        <a:accent4>
          <a:srgbClr val="DADADA"/>
        </a:accent4>
        <a:accent5>
          <a:srgbClr val="C5BFBB"/>
        </a:accent5>
        <a:accent6>
          <a:srgbClr val="81552A"/>
        </a:accent6>
        <a:hlink>
          <a:srgbClr val="CCB400"/>
        </a:hlink>
        <a:folHlink>
          <a:srgbClr val="8C9EA0"/>
        </a:folHlink>
      </a:clrScheme>
      <a:clrMap bg1="dk2" tx1="lt1" bg2="dk1" tx2="lt2" accent1="accent1" accent2="accent2" accent3="accent3" accent4="accent4" accent5="accent5" accent6="accent6" hlink="hlink" folHlink="folHlink"/>
    </a:extraClrScheme>
  </a:extraClrSchemeLst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11416</TotalTime>
  <Words>577</Words>
  <Application>Microsoft Office PowerPoint</Application>
  <PresentationFormat>On-screen Show (4:3)</PresentationFormat>
  <Paragraphs>186</Paragraphs>
  <Slides>18</Slides>
  <Notes>18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18</vt:i4>
      </vt:variant>
    </vt:vector>
  </HeadingPairs>
  <TitlesOfParts>
    <vt:vector size="20" baseType="lpstr">
      <vt:lpstr>2_Title Slide</vt:lpstr>
      <vt:lpstr>1_Title Slide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Financial Statements</vt:lpstr>
      <vt:lpstr>Financial Statements</vt:lpstr>
      <vt:lpstr>Macro Effects</vt:lpstr>
      <vt:lpstr>Competition (1yr)</vt:lpstr>
      <vt:lpstr>Analyst Predictions </vt:lpstr>
      <vt:lpstr>Slide 17</vt:lpstr>
      <vt:lpstr>Slide 18</vt:lpstr>
    </vt:vector>
  </TitlesOfParts>
  <Company>Penn State University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1</dc:title>
  <dc:creator>Jim Regan</dc:creator>
  <cp:lastModifiedBy>alex</cp:lastModifiedBy>
  <cp:revision>836</cp:revision>
  <dcterms:created xsi:type="dcterms:W3CDTF">2007-06-13T14:11:13Z</dcterms:created>
  <dcterms:modified xsi:type="dcterms:W3CDTF">2011-10-23T00:35:42Z</dcterms:modified>
</cp:coreProperties>
</file>